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934" r:id="rId5"/>
    <p:sldId id="917" r:id="rId6"/>
    <p:sldId id="929" r:id="rId7"/>
    <p:sldId id="919" r:id="rId8"/>
    <p:sldId id="935" r:id="rId9"/>
    <p:sldId id="936" r:id="rId10"/>
    <p:sldId id="924" r:id="rId11"/>
    <p:sldId id="933" r:id="rId12"/>
    <p:sldId id="938" r:id="rId13"/>
    <p:sldId id="940" r:id="rId14"/>
    <p:sldId id="941" r:id="rId15"/>
    <p:sldId id="942" r:id="rId16"/>
    <p:sldId id="943" r:id="rId17"/>
    <p:sldId id="916" r:id="rId18"/>
  </p:sldIdLst>
  <p:sldSz cx="12192000"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C0000"/>
    <a:srgbClr val="33021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76CBAC-937A-4C43-882C-E93F0302EE10}" v="145" dt="2023-04-20T03:44:03.2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37"/>
    <p:restoredTop sz="94709"/>
  </p:normalViewPr>
  <p:slideViewPr>
    <p:cSldViewPr snapToGrid="0" snapToObjects="1">
      <p:cViewPr varScale="1">
        <p:scale>
          <a:sx n="108" d="100"/>
          <a:sy n="108" d="100"/>
        </p:scale>
        <p:origin x="117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verton, JD" userId="4998f890-562c-409f-9f41-614dd8f2b4c0" providerId="ADAL" clId="{BD76CBAC-937A-4C43-882C-E93F0302EE10}"/>
    <pc:docChg chg="undo custSel addSld delSld modSld sldOrd">
      <pc:chgData name="Leaverton, JD" userId="4998f890-562c-409f-9f41-614dd8f2b4c0" providerId="ADAL" clId="{BD76CBAC-937A-4C43-882C-E93F0302EE10}" dt="2023-04-20T05:24:08.410" v="2383" actId="20577"/>
      <pc:docMkLst>
        <pc:docMk/>
      </pc:docMkLst>
      <pc:sldChg chg="del">
        <pc:chgData name="Leaverton, JD" userId="4998f890-562c-409f-9f41-614dd8f2b4c0" providerId="ADAL" clId="{BD76CBAC-937A-4C43-882C-E93F0302EE10}" dt="2023-04-20T03:06:30.973" v="5" actId="47"/>
        <pc:sldMkLst>
          <pc:docMk/>
          <pc:sldMk cId="3409879515" sldId="918"/>
        </pc:sldMkLst>
      </pc:sldChg>
      <pc:sldChg chg="ord">
        <pc:chgData name="Leaverton, JD" userId="4998f890-562c-409f-9f41-614dd8f2b4c0" providerId="ADAL" clId="{BD76CBAC-937A-4C43-882C-E93F0302EE10}" dt="2023-04-20T03:06:45.487" v="9"/>
        <pc:sldMkLst>
          <pc:docMk/>
          <pc:sldMk cId="4175558624" sldId="919"/>
        </pc:sldMkLst>
      </pc:sldChg>
      <pc:sldChg chg="del">
        <pc:chgData name="Leaverton, JD" userId="4998f890-562c-409f-9f41-614dd8f2b4c0" providerId="ADAL" clId="{BD76CBAC-937A-4C43-882C-E93F0302EE10}" dt="2023-04-20T03:07:21.256" v="19" actId="47"/>
        <pc:sldMkLst>
          <pc:docMk/>
          <pc:sldMk cId="1075402834" sldId="920"/>
        </pc:sldMkLst>
      </pc:sldChg>
      <pc:sldChg chg="del">
        <pc:chgData name="Leaverton, JD" userId="4998f890-562c-409f-9f41-614dd8f2b4c0" providerId="ADAL" clId="{BD76CBAC-937A-4C43-882C-E93F0302EE10}" dt="2023-04-20T03:07:23.488" v="20" actId="47"/>
        <pc:sldMkLst>
          <pc:docMk/>
          <pc:sldMk cId="2842610080" sldId="921"/>
        </pc:sldMkLst>
      </pc:sldChg>
      <pc:sldChg chg="modSp mod ord">
        <pc:chgData name="Leaverton, JD" userId="4998f890-562c-409f-9f41-614dd8f2b4c0" providerId="ADAL" clId="{BD76CBAC-937A-4C43-882C-E93F0302EE10}" dt="2023-04-20T03:08:18.935" v="87" actId="1036"/>
        <pc:sldMkLst>
          <pc:docMk/>
          <pc:sldMk cId="886278945" sldId="924"/>
        </pc:sldMkLst>
        <pc:grpChg chg="mod">
          <ac:chgData name="Leaverton, JD" userId="4998f890-562c-409f-9f41-614dd8f2b4c0" providerId="ADAL" clId="{BD76CBAC-937A-4C43-882C-E93F0302EE10}" dt="2023-04-20T03:08:18.935" v="87" actId="1036"/>
          <ac:grpSpMkLst>
            <pc:docMk/>
            <pc:sldMk cId="886278945" sldId="924"/>
            <ac:grpSpMk id="3" creationId="{0C94949D-B83B-F84C-AF05-1EEE08B1D5E4}"/>
          </ac:grpSpMkLst>
        </pc:grpChg>
      </pc:sldChg>
      <pc:sldChg chg="del">
        <pc:chgData name="Leaverton, JD" userId="4998f890-562c-409f-9f41-614dd8f2b4c0" providerId="ADAL" clId="{BD76CBAC-937A-4C43-882C-E93F0302EE10}" dt="2023-04-20T03:06:16.664" v="0" actId="47"/>
        <pc:sldMkLst>
          <pc:docMk/>
          <pc:sldMk cId="1309888764" sldId="925"/>
        </pc:sldMkLst>
      </pc:sldChg>
      <pc:sldChg chg="del">
        <pc:chgData name="Leaverton, JD" userId="4998f890-562c-409f-9f41-614dd8f2b4c0" providerId="ADAL" clId="{BD76CBAC-937A-4C43-882C-E93F0302EE10}" dt="2023-04-20T03:06:17.018" v="1" actId="47"/>
        <pc:sldMkLst>
          <pc:docMk/>
          <pc:sldMk cId="3720411138" sldId="926"/>
        </pc:sldMkLst>
      </pc:sldChg>
      <pc:sldChg chg="del">
        <pc:chgData name="Leaverton, JD" userId="4998f890-562c-409f-9f41-614dd8f2b4c0" providerId="ADAL" clId="{BD76CBAC-937A-4C43-882C-E93F0302EE10}" dt="2023-04-20T03:06:17.417" v="2" actId="47"/>
        <pc:sldMkLst>
          <pc:docMk/>
          <pc:sldMk cId="413574346" sldId="927"/>
        </pc:sldMkLst>
      </pc:sldChg>
      <pc:sldChg chg="del">
        <pc:chgData name="Leaverton, JD" userId="4998f890-562c-409f-9f41-614dd8f2b4c0" providerId="ADAL" clId="{BD76CBAC-937A-4C43-882C-E93F0302EE10}" dt="2023-04-20T03:06:21.346" v="3" actId="47"/>
        <pc:sldMkLst>
          <pc:docMk/>
          <pc:sldMk cId="1074745545" sldId="928"/>
        </pc:sldMkLst>
      </pc:sldChg>
      <pc:sldChg chg="modSp mod ord">
        <pc:chgData name="Leaverton, JD" userId="4998f890-562c-409f-9f41-614dd8f2b4c0" providerId="ADAL" clId="{BD76CBAC-937A-4C43-882C-E93F0302EE10}" dt="2023-04-20T03:08:38.482" v="89" actId="14100"/>
        <pc:sldMkLst>
          <pc:docMk/>
          <pc:sldMk cId="1107164942" sldId="929"/>
        </pc:sldMkLst>
        <pc:grpChg chg="mod">
          <ac:chgData name="Leaverton, JD" userId="4998f890-562c-409f-9f41-614dd8f2b4c0" providerId="ADAL" clId="{BD76CBAC-937A-4C43-882C-E93F0302EE10}" dt="2023-04-20T03:08:38.482" v="89" actId="14100"/>
          <ac:grpSpMkLst>
            <pc:docMk/>
            <pc:sldMk cId="1107164942" sldId="929"/>
            <ac:grpSpMk id="75" creationId="{59CBE2F1-0CE2-9D4A-B83D-6806E0BD01B6}"/>
          </ac:grpSpMkLst>
        </pc:grpChg>
      </pc:sldChg>
      <pc:sldChg chg="del">
        <pc:chgData name="Leaverton, JD" userId="4998f890-562c-409f-9f41-614dd8f2b4c0" providerId="ADAL" clId="{BD76CBAC-937A-4C43-882C-E93F0302EE10}" dt="2023-04-20T03:06:22.503" v="4" actId="47"/>
        <pc:sldMkLst>
          <pc:docMk/>
          <pc:sldMk cId="1151464094" sldId="930"/>
        </pc:sldMkLst>
      </pc:sldChg>
      <pc:sldChg chg="del">
        <pc:chgData name="Leaverton, JD" userId="4998f890-562c-409f-9f41-614dd8f2b4c0" providerId="ADAL" clId="{BD76CBAC-937A-4C43-882C-E93F0302EE10}" dt="2023-04-20T03:06:49.122" v="10" actId="47"/>
        <pc:sldMkLst>
          <pc:docMk/>
          <pc:sldMk cId="1253392410" sldId="931"/>
        </pc:sldMkLst>
      </pc:sldChg>
      <pc:sldChg chg="del">
        <pc:chgData name="Leaverton, JD" userId="4998f890-562c-409f-9f41-614dd8f2b4c0" providerId="ADAL" clId="{BD76CBAC-937A-4C43-882C-E93F0302EE10}" dt="2023-04-20T03:07:25.878" v="21" actId="47"/>
        <pc:sldMkLst>
          <pc:docMk/>
          <pc:sldMk cId="3904279803" sldId="932"/>
        </pc:sldMkLst>
      </pc:sldChg>
      <pc:sldChg chg="delSp modSp mod ord">
        <pc:chgData name="Leaverton, JD" userId="4998f890-562c-409f-9f41-614dd8f2b4c0" providerId="ADAL" clId="{BD76CBAC-937A-4C43-882C-E93F0302EE10}" dt="2023-04-20T03:07:19.965" v="18"/>
        <pc:sldMkLst>
          <pc:docMk/>
          <pc:sldMk cId="3555623986" sldId="933"/>
        </pc:sldMkLst>
        <pc:spChg chg="del">
          <ac:chgData name="Leaverton, JD" userId="4998f890-562c-409f-9f41-614dd8f2b4c0" providerId="ADAL" clId="{BD76CBAC-937A-4C43-882C-E93F0302EE10}" dt="2023-04-20T03:07:08.276" v="15" actId="478"/>
          <ac:spMkLst>
            <pc:docMk/>
            <pc:sldMk cId="3555623986" sldId="933"/>
            <ac:spMk id="19" creationId="{1ABB21B7-DEA0-B347-921F-3D7C25B1FF7C}"/>
          </ac:spMkLst>
        </pc:spChg>
        <pc:spChg chg="del">
          <ac:chgData name="Leaverton, JD" userId="4998f890-562c-409f-9f41-614dd8f2b4c0" providerId="ADAL" clId="{BD76CBAC-937A-4C43-882C-E93F0302EE10}" dt="2023-04-20T03:07:06.721" v="14" actId="478"/>
          <ac:spMkLst>
            <pc:docMk/>
            <pc:sldMk cId="3555623986" sldId="933"/>
            <ac:spMk id="20" creationId="{C80D9072-9526-694C-89CD-664F68D50A9D}"/>
          </ac:spMkLst>
        </pc:spChg>
        <pc:grpChg chg="mod">
          <ac:chgData name="Leaverton, JD" userId="4998f890-562c-409f-9f41-614dd8f2b4c0" providerId="ADAL" clId="{BD76CBAC-937A-4C43-882C-E93F0302EE10}" dt="2023-04-20T03:07:15.095" v="16" actId="1076"/>
          <ac:grpSpMkLst>
            <pc:docMk/>
            <pc:sldMk cId="3555623986" sldId="933"/>
            <ac:grpSpMk id="4" creationId="{EFDA381C-283B-0544-B8D5-425C0DC0EFE3}"/>
          </ac:grpSpMkLst>
        </pc:grpChg>
        <pc:picChg chg="del">
          <ac:chgData name="Leaverton, JD" userId="4998f890-562c-409f-9f41-614dd8f2b4c0" providerId="ADAL" clId="{BD76CBAC-937A-4C43-882C-E93F0302EE10}" dt="2023-04-20T03:07:04.108" v="13" actId="478"/>
          <ac:picMkLst>
            <pc:docMk/>
            <pc:sldMk cId="3555623986" sldId="933"/>
            <ac:picMk id="3" creationId="{7883527D-952D-FD49-84CE-99058E32C079}"/>
          </ac:picMkLst>
        </pc:picChg>
      </pc:sldChg>
      <pc:sldChg chg="new del">
        <pc:chgData name="Leaverton, JD" userId="4998f890-562c-409f-9f41-614dd8f2b4c0" providerId="ADAL" clId="{BD76CBAC-937A-4C43-882C-E93F0302EE10}" dt="2023-04-20T03:07:31.671" v="23" actId="47"/>
        <pc:sldMkLst>
          <pc:docMk/>
          <pc:sldMk cId="3207222088" sldId="934"/>
        </pc:sldMkLst>
      </pc:sldChg>
      <pc:sldChg chg="modSp new mod ord">
        <pc:chgData name="Leaverton, JD" userId="4998f890-562c-409f-9f41-614dd8f2b4c0" providerId="ADAL" clId="{BD76CBAC-937A-4C43-882C-E93F0302EE10}" dt="2023-04-20T03:07:59.822" v="76" actId="20577"/>
        <pc:sldMkLst>
          <pc:docMk/>
          <pc:sldMk cId="3271825293" sldId="934"/>
        </pc:sldMkLst>
        <pc:spChg chg="mod">
          <ac:chgData name="Leaverton, JD" userId="4998f890-562c-409f-9f41-614dd8f2b4c0" providerId="ADAL" clId="{BD76CBAC-937A-4C43-882C-E93F0302EE10}" dt="2023-04-20T03:07:51.245" v="37" actId="20577"/>
          <ac:spMkLst>
            <pc:docMk/>
            <pc:sldMk cId="3271825293" sldId="934"/>
            <ac:spMk id="2" creationId="{B9FF305C-7747-58E1-BE7E-649099CB5BCF}"/>
          </ac:spMkLst>
        </pc:spChg>
        <pc:spChg chg="mod">
          <ac:chgData name="Leaverton, JD" userId="4998f890-562c-409f-9f41-614dd8f2b4c0" providerId="ADAL" clId="{BD76CBAC-937A-4C43-882C-E93F0302EE10}" dt="2023-04-20T03:07:59.822" v="76" actId="20577"/>
          <ac:spMkLst>
            <pc:docMk/>
            <pc:sldMk cId="3271825293" sldId="934"/>
            <ac:spMk id="3" creationId="{E45CC06D-9F90-13CC-4B56-FD879228B3E4}"/>
          </ac:spMkLst>
        </pc:spChg>
      </pc:sldChg>
      <pc:sldChg chg="addSp delSp modSp new mod ord">
        <pc:chgData name="Leaverton, JD" userId="4998f890-562c-409f-9f41-614dd8f2b4c0" providerId="ADAL" clId="{BD76CBAC-937A-4C43-882C-E93F0302EE10}" dt="2023-04-20T03:47:53.736" v="1280"/>
        <pc:sldMkLst>
          <pc:docMk/>
          <pc:sldMk cId="1851823427" sldId="935"/>
        </pc:sldMkLst>
        <pc:spChg chg="mod">
          <ac:chgData name="Leaverton, JD" userId="4998f890-562c-409f-9f41-614dd8f2b4c0" providerId="ADAL" clId="{BD76CBAC-937A-4C43-882C-E93F0302EE10}" dt="2023-04-20T03:29:28.447" v="131" actId="20577"/>
          <ac:spMkLst>
            <pc:docMk/>
            <pc:sldMk cId="1851823427" sldId="935"/>
            <ac:spMk id="2" creationId="{7DDC7F70-DEAC-74E7-7786-3E9F79326391}"/>
          </ac:spMkLst>
        </pc:spChg>
        <pc:spChg chg="add mod">
          <ac:chgData name="Leaverton, JD" userId="4998f890-562c-409f-9f41-614dd8f2b4c0" providerId="ADAL" clId="{BD76CBAC-937A-4C43-882C-E93F0302EE10}" dt="2023-04-20T03:33:08.065" v="275" actId="1076"/>
          <ac:spMkLst>
            <pc:docMk/>
            <pc:sldMk cId="1851823427" sldId="935"/>
            <ac:spMk id="3" creationId="{0F85AD6B-1242-F3D4-E0B6-7671464B5C05}"/>
          </ac:spMkLst>
        </pc:spChg>
        <pc:spChg chg="add mod">
          <ac:chgData name="Leaverton, JD" userId="4998f890-562c-409f-9f41-614dd8f2b4c0" providerId="ADAL" clId="{BD76CBAC-937A-4C43-882C-E93F0302EE10}" dt="2023-04-20T03:45:13.934" v="1071" actId="20577"/>
          <ac:spMkLst>
            <pc:docMk/>
            <pc:sldMk cId="1851823427" sldId="935"/>
            <ac:spMk id="4" creationId="{992707F1-CFEB-8E32-4BBF-92A7E4B9F13A}"/>
          </ac:spMkLst>
        </pc:spChg>
        <pc:spChg chg="add del mod">
          <ac:chgData name="Leaverton, JD" userId="4998f890-562c-409f-9f41-614dd8f2b4c0" providerId="ADAL" clId="{BD76CBAC-937A-4C43-882C-E93F0302EE10}" dt="2023-04-20T03:43:45.677" v="894"/>
          <ac:spMkLst>
            <pc:docMk/>
            <pc:sldMk cId="1851823427" sldId="935"/>
            <ac:spMk id="5" creationId="{E074405E-CC4A-8A4F-CA8A-31D591605EB4}"/>
          </ac:spMkLst>
        </pc:spChg>
        <pc:spChg chg="mod">
          <ac:chgData name="Leaverton, JD" userId="4998f890-562c-409f-9f41-614dd8f2b4c0" providerId="ADAL" clId="{BD76CBAC-937A-4C43-882C-E93F0302EE10}" dt="2023-04-20T03:44:00.637" v="899"/>
          <ac:spMkLst>
            <pc:docMk/>
            <pc:sldMk cId="1851823427" sldId="935"/>
            <ac:spMk id="8" creationId="{389E2F37-41F9-6DAF-AADF-05F77015629C}"/>
          </ac:spMkLst>
        </pc:spChg>
        <pc:spChg chg="mod">
          <ac:chgData name="Leaverton, JD" userId="4998f890-562c-409f-9f41-614dd8f2b4c0" providerId="ADAL" clId="{BD76CBAC-937A-4C43-882C-E93F0302EE10}" dt="2023-04-20T03:44:00.637" v="899"/>
          <ac:spMkLst>
            <pc:docMk/>
            <pc:sldMk cId="1851823427" sldId="935"/>
            <ac:spMk id="9" creationId="{6D3F610E-7AC6-B64E-902C-43539827453A}"/>
          </ac:spMkLst>
        </pc:spChg>
        <pc:spChg chg="mod">
          <ac:chgData name="Leaverton, JD" userId="4998f890-562c-409f-9f41-614dd8f2b4c0" providerId="ADAL" clId="{BD76CBAC-937A-4C43-882C-E93F0302EE10}" dt="2023-04-20T03:44:00.637" v="899"/>
          <ac:spMkLst>
            <pc:docMk/>
            <pc:sldMk cId="1851823427" sldId="935"/>
            <ac:spMk id="10" creationId="{5E0933D5-6DA6-0898-4ECB-32D1F91DE3E8}"/>
          </ac:spMkLst>
        </pc:spChg>
        <pc:spChg chg="mod">
          <ac:chgData name="Leaverton, JD" userId="4998f890-562c-409f-9f41-614dd8f2b4c0" providerId="ADAL" clId="{BD76CBAC-937A-4C43-882C-E93F0302EE10}" dt="2023-04-20T03:44:00.637" v="899"/>
          <ac:spMkLst>
            <pc:docMk/>
            <pc:sldMk cId="1851823427" sldId="935"/>
            <ac:spMk id="11" creationId="{C9BA4ADB-ADAF-3D5E-8815-182643CE43A8}"/>
          </ac:spMkLst>
        </pc:spChg>
        <pc:spChg chg="mod">
          <ac:chgData name="Leaverton, JD" userId="4998f890-562c-409f-9f41-614dd8f2b4c0" providerId="ADAL" clId="{BD76CBAC-937A-4C43-882C-E93F0302EE10}" dt="2023-04-20T03:44:00.637" v="899"/>
          <ac:spMkLst>
            <pc:docMk/>
            <pc:sldMk cId="1851823427" sldId="935"/>
            <ac:spMk id="12" creationId="{0ACC2221-127B-4AB3-8596-94762DB1BFC3}"/>
          </ac:spMkLst>
        </pc:spChg>
        <pc:spChg chg="mod">
          <ac:chgData name="Leaverton, JD" userId="4998f890-562c-409f-9f41-614dd8f2b4c0" providerId="ADAL" clId="{BD76CBAC-937A-4C43-882C-E93F0302EE10}" dt="2023-04-20T03:44:00.637" v="899"/>
          <ac:spMkLst>
            <pc:docMk/>
            <pc:sldMk cId="1851823427" sldId="935"/>
            <ac:spMk id="13" creationId="{52908846-64FE-47E7-8705-3E48ED45B9E9}"/>
          </ac:spMkLst>
        </pc:spChg>
        <pc:spChg chg="mod">
          <ac:chgData name="Leaverton, JD" userId="4998f890-562c-409f-9f41-614dd8f2b4c0" providerId="ADAL" clId="{BD76CBAC-937A-4C43-882C-E93F0302EE10}" dt="2023-04-20T03:44:00.637" v="899"/>
          <ac:spMkLst>
            <pc:docMk/>
            <pc:sldMk cId="1851823427" sldId="935"/>
            <ac:spMk id="14" creationId="{ED2C372D-3739-F9D2-7DB6-002ED089C67C}"/>
          </ac:spMkLst>
        </pc:spChg>
        <pc:spChg chg="mod">
          <ac:chgData name="Leaverton, JD" userId="4998f890-562c-409f-9f41-614dd8f2b4c0" providerId="ADAL" clId="{BD76CBAC-937A-4C43-882C-E93F0302EE10}" dt="2023-04-20T03:44:00.637" v="899"/>
          <ac:spMkLst>
            <pc:docMk/>
            <pc:sldMk cId="1851823427" sldId="935"/>
            <ac:spMk id="15" creationId="{FC352A92-0BEF-7292-9144-D4CC46D7D3A8}"/>
          </ac:spMkLst>
        </pc:spChg>
        <pc:spChg chg="mod">
          <ac:chgData name="Leaverton, JD" userId="4998f890-562c-409f-9f41-614dd8f2b4c0" providerId="ADAL" clId="{BD76CBAC-937A-4C43-882C-E93F0302EE10}" dt="2023-04-20T03:44:00.637" v="899"/>
          <ac:spMkLst>
            <pc:docMk/>
            <pc:sldMk cId="1851823427" sldId="935"/>
            <ac:spMk id="16" creationId="{A86C9250-B4BE-9A66-0695-CB71D0ED7415}"/>
          </ac:spMkLst>
        </pc:spChg>
        <pc:spChg chg="mod">
          <ac:chgData name="Leaverton, JD" userId="4998f890-562c-409f-9f41-614dd8f2b4c0" providerId="ADAL" clId="{BD76CBAC-937A-4C43-882C-E93F0302EE10}" dt="2023-04-20T03:44:00.637" v="899"/>
          <ac:spMkLst>
            <pc:docMk/>
            <pc:sldMk cId="1851823427" sldId="935"/>
            <ac:spMk id="17" creationId="{9FF5AB63-6D8C-D2FA-EFE3-8B0CDC45D9D1}"/>
          </ac:spMkLst>
        </pc:spChg>
        <pc:spChg chg="mod">
          <ac:chgData name="Leaverton, JD" userId="4998f890-562c-409f-9f41-614dd8f2b4c0" providerId="ADAL" clId="{BD76CBAC-937A-4C43-882C-E93F0302EE10}" dt="2023-04-20T03:44:00.637" v="899"/>
          <ac:spMkLst>
            <pc:docMk/>
            <pc:sldMk cId="1851823427" sldId="935"/>
            <ac:spMk id="18" creationId="{DFDC96E2-8D44-45B2-4DA5-E465CEBE0DFF}"/>
          </ac:spMkLst>
        </pc:spChg>
        <pc:spChg chg="mod">
          <ac:chgData name="Leaverton, JD" userId="4998f890-562c-409f-9f41-614dd8f2b4c0" providerId="ADAL" clId="{BD76CBAC-937A-4C43-882C-E93F0302EE10}" dt="2023-04-20T03:44:00.637" v="899"/>
          <ac:spMkLst>
            <pc:docMk/>
            <pc:sldMk cId="1851823427" sldId="935"/>
            <ac:spMk id="19" creationId="{641DA301-823C-1B83-8A22-8C9CCB2A3AED}"/>
          </ac:spMkLst>
        </pc:spChg>
        <pc:spChg chg="mod">
          <ac:chgData name="Leaverton, JD" userId="4998f890-562c-409f-9f41-614dd8f2b4c0" providerId="ADAL" clId="{BD76CBAC-937A-4C43-882C-E93F0302EE10}" dt="2023-04-20T03:44:00.637" v="899"/>
          <ac:spMkLst>
            <pc:docMk/>
            <pc:sldMk cId="1851823427" sldId="935"/>
            <ac:spMk id="20" creationId="{1B781C65-67C0-739B-CA2D-3565291298C6}"/>
          </ac:spMkLst>
        </pc:spChg>
        <pc:spChg chg="mod">
          <ac:chgData name="Leaverton, JD" userId="4998f890-562c-409f-9f41-614dd8f2b4c0" providerId="ADAL" clId="{BD76CBAC-937A-4C43-882C-E93F0302EE10}" dt="2023-04-20T03:44:00.637" v="899"/>
          <ac:spMkLst>
            <pc:docMk/>
            <pc:sldMk cId="1851823427" sldId="935"/>
            <ac:spMk id="21" creationId="{A05404FB-4BB5-6051-BFD3-F8F5FDFBDAA9}"/>
          </ac:spMkLst>
        </pc:spChg>
        <pc:spChg chg="mod">
          <ac:chgData name="Leaverton, JD" userId="4998f890-562c-409f-9f41-614dd8f2b4c0" providerId="ADAL" clId="{BD76CBAC-937A-4C43-882C-E93F0302EE10}" dt="2023-04-20T03:44:00.637" v="899"/>
          <ac:spMkLst>
            <pc:docMk/>
            <pc:sldMk cId="1851823427" sldId="935"/>
            <ac:spMk id="22" creationId="{5759E61E-A224-C150-0CFF-ED8A02971D58}"/>
          </ac:spMkLst>
        </pc:spChg>
        <pc:spChg chg="mod">
          <ac:chgData name="Leaverton, JD" userId="4998f890-562c-409f-9f41-614dd8f2b4c0" providerId="ADAL" clId="{BD76CBAC-937A-4C43-882C-E93F0302EE10}" dt="2023-04-20T03:44:00.637" v="899"/>
          <ac:spMkLst>
            <pc:docMk/>
            <pc:sldMk cId="1851823427" sldId="935"/>
            <ac:spMk id="23" creationId="{90C03DF8-65ED-F3A1-0C6D-02C15AF41E2A}"/>
          </ac:spMkLst>
        </pc:spChg>
        <pc:spChg chg="mod">
          <ac:chgData name="Leaverton, JD" userId="4998f890-562c-409f-9f41-614dd8f2b4c0" providerId="ADAL" clId="{BD76CBAC-937A-4C43-882C-E93F0302EE10}" dt="2023-04-20T03:44:00.637" v="899"/>
          <ac:spMkLst>
            <pc:docMk/>
            <pc:sldMk cId="1851823427" sldId="935"/>
            <ac:spMk id="24" creationId="{099777F0-03A8-27E2-01F6-33D451F330BE}"/>
          </ac:spMkLst>
        </pc:spChg>
        <pc:spChg chg="mod">
          <ac:chgData name="Leaverton, JD" userId="4998f890-562c-409f-9f41-614dd8f2b4c0" providerId="ADAL" clId="{BD76CBAC-937A-4C43-882C-E93F0302EE10}" dt="2023-04-20T03:44:00.637" v="899"/>
          <ac:spMkLst>
            <pc:docMk/>
            <pc:sldMk cId="1851823427" sldId="935"/>
            <ac:spMk id="25" creationId="{899E4519-2AA9-8375-0C98-EFBF2554EFF8}"/>
          </ac:spMkLst>
        </pc:spChg>
        <pc:spChg chg="mod">
          <ac:chgData name="Leaverton, JD" userId="4998f890-562c-409f-9f41-614dd8f2b4c0" providerId="ADAL" clId="{BD76CBAC-937A-4C43-882C-E93F0302EE10}" dt="2023-04-20T03:44:00.637" v="899"/>
          <ac:spMkLst>
            <pc:docMk/>
            <pc:sldMk cId="1851823427" sldId="935"/>
            <ac:spMk id="27" creationId="{CE2919BD-68BB-DAC5-DC63-4854A6FAAE12}"/>
          </ac:spMkLst>
        </pc:spChg>
        <pc:spChg chg="mod">
          <ac:chgData name="Leaverton, JD" userId="4998f890-562c-409f-9f41-614dd8f2b4c0" providerId="ADAL" clId="{BD76CBAC-937A-4C43-882C-E93F0302EE10}" dt="2023-04-20T03:44:00.637" v="899"/>
          <ac:spMkLst>
            <pc:docMk/>
            <pc:sldMk cId="1851823427" sldId="935"/>
            <ac:spMk id="31" creationId="{07CC10C4-6B1E-5E3D-9B92-88A84E2E85A1}"/>
          </ac:spMkLst>
        </pc:spChg>
        <pc:spChg chg="mod">
          <ac:chgData name="Leaverton, JD" userId="4998f890-562c-409f-9f41-614dd8f2b4c0" providerId="ADAL" clId="{BD76CBAC-937A-4C43-882C-E93F0302EE10}" dt="2023-04-20T03:44:00.637" v="899"/>
          <ac:spMkLst>
            <pc:docMk/>
            <pc:sldMk cId="1851823427" sldId="935"/>
            <ac:spMk id="34" creationId="{6CCAF167-87B5-B591-061A-F906D703E206}"/>
          </ac:spMkLst>
        </pc:spChg>
        <pc:spChg chg="mod">
          <ac:chgData name="Leaverton, JD" userId="4998f890-562c-409f-9f41-614dd8f2b4c0" providerId="ADAL" clId="{BD76CBAC-937A-4C43-882C-E93F0302EE10}" dt="2023-04-20T03:44:00.637" v="899"/>
          <ac:spMkLst>
            <pc:docMk/>
            <pc:sldMk cId="1851823427" sldId="935"/>
            <ac:spMk id="36" creationId="{AA350AA1-0975-CD98-DA37-3971F3A12D78}"/>
          </ac:spMkLst>
        </pc:spChg>
        <pc:spChg chg="mod">
          <ac:chgData name="Leaverton, JD" userId="4998f890-562c-409f-9f41-614dd8f2b4c0" providerId="ADAL" clId="{BD76CBAC-937A-4C43-882C-E93F0302EE10}" dt="2023-04-20T03:44:00.637" v="899"/>
          <ac:spMkLst>
            <pc:docMk/>
            <pc:sldMk cId="1851823427" sldId="935"/>
            <ac:spMk id="40" creationId="{9B96B0A7-42D6-683D-374D-E88685C5E3B4}"/>
          </ac:spMkLst>
        </pc:spChg>
        <pc:spChg chg="mod">
          <ac:chgData name="Leaverton, JD" userId="4998f890-562c-409f-9f41-614dd8f2b4c0" providerId="ADAL" clId="{BD76CBAC-937A-4C43-882C-E93F0302EE10}" dt="2023-04-20T03:44:00.637" v="899"/>
          <ac:spMkLst>
            <pc:docMk/>
            <pc:sldMk cId="1851823427" sldId="935"/>
            <ac:spMk id="44" creationId="{2B6587F5-C37B-E838-5B19-2391D789F5C3}"/>
          </ac:spMkLst>
        </pc:spChg>
        <pc:spChg chg="mod">
          <ac:chgData name="Leaverton, JD" userId="4998f890-562c-409f-9f41-614dd8f2b4c0" providerId="ADAL" clId="{BD76CBAC-937A-4C43-882C-E93F0302EE10}" dt="2023-04-20T03:44:00.637" v="899"/>
          <ac:spMkLst>
            <pc:docMk/>
            <pc:sldMk cId="1851823427" sldId="935"/>
            <ac:spMk id="46" creationId="{E22FEA2A-9E9B-E07B-CF3C-382D1CDB9BD3}"/>
          </ac:spMkLst>
        </pc:spChg>
        <pc:spChg chg="mod">
          <ac:chgData name="Leaverton, JD" userId="4998f890-562c-409f-9f41-614dd8f2b4c0" providerId="ADAL" clId="{BD76CBAC-937A-4C43-882C-E93F0302EE10}" dt="2023-04-20T03:44:00.637" v="899"/>
          <ac:spMkLst>
            <pc:docMk/>
            <pc:sldMk cId="1851823427" sldId="935"/>
            <ac:spMk id="47" creationId="{4F0570FA-D436-4B27-5AE4-E473A2B3AFE2}"/>
          </ac:spMkLst>
        </pc:spChg>
        <pc:spChg chg="mod">
          <ac:chgData name="Leaverton, JD" userId="4998f890-562c-409f-9f41-614dd8f2b4c0" providerId="ADAL" clId="{BD76CBAC-937A-4C43-882C-E93F0302EE10}" dt="2023-04-20T03:44:00.637" v="899"/>
          <ac:spMkLst>
            <pc:docMk/>
            <pc:sldMk cId="1851823427" sldId="935"/>
            <ac:spMk id="48" creationId="{3F8EAD55-F3DB-06B4-EE27-FE8B2C98447B}"/>
          </ac:spMkLst>
        </pc:spChg>
        <pc:spChg chg="mod">
          <ac:chgData name="Leaverton, JD" userId="4998f890-562c-409f-9f41-614dd8f2b4c0" providerId="ADAL" clId="{BD76CBAC-937A-4C43-882C-E93F0302EE10}" dt="2023-04-20T03:44:00.637" v="899"/>
          <ac:spMkLst>
            <pc:docMk/>
            <pc:sldMk cId="1851823427" sldId="935"/>
            <ac:spMk id="49" creationId="{A56C7276-CF03-4B69-04A9-DEA7CEBA62DB}"/>
          </ac:spMkLst>
        </pc:spChg>
        <pc:spChg chg="mod">
          <ac:chgData name="Leaverton, JD" userId="4998f890-562c-409f-9f41-614dd8f2b4c0" providerId="ADAL" clId="{BD76CBAC-937A-4C43-882C-E93F0302EE10}" dt="2023-04-20T03:44:00.637" v="899"/>
          <ac:spMkLst>
            <pc:docMk/>
            <pc:sldMk cId="1851823427" sldId="935"/>
            <ac:spMk id="53" creationId="{79FD0207-52D4-7FB8-C470-844626C4FEA2}"/>
          </ac:spMkLst>
        </pc:spChg>
        <pc:spChg chg="mod">
          <ac:chgData name="Leaverton, JD" userId="4998f890-562c-409f-9f41-614dd8f2b4c0" providerId="ADAL" clId="{BD76CBAC-937A-4C43-882C-E93F0302EE10}" dt="2023-04-20T03:44:00.637" v="899"/>
          <ac:spMkLst>
            <pc:docMk/>
            <pc:sldMk cId="1851823427" sldId="935"/>
            <ac:spMk id="55" creationId="{9A833001-2E8D-0DF2-844B-E2B45035985E}"/>
          </ac:spMkLst>
        </pc:spChg>
        <pc:spChg chg="mod">
          <ac:chgData name="Leaverton, JD" userId="4998f890-562c-409f-9f41-614dd8f2b4c0" providerId="ADAL" clId="{BD76CBAC-937A-4C43-882C-E93F0302EE10}" dt="2023-04-20T03:44:00.637" v="899"/>
          <ac:spMkLst>
            <pc:docMk/>
            <pc:sldMk cId="1851823427" sldId="935"/>
            <ac:spMk id="56" creationId="{526DD7AD-C917-C22B-77E8-3C2C1FEBF584}"/>
          </ac:spMkLst>
        </pc:spChg>
        <pc:spChg chg="mod">
          <ac:chgData name="Leaverton, JD" userId="4998f890-562c-409f-9f41-614dd8f2b4c0" providerId="ADAL" clId="{BD76CBAC-937A-4C43-882C-E93F0302EE10}" dt="2023-04-20T03:44:00.637" v="899"/>
          <ac:spMkLst>
            <pc:docMk/>
            <pc:sldMk cId="1851823427" sldId="935"/>
            <ac:spMk id="63" creationId="{663D502D-9131-E17B-7382-5A15D9222B09}"/>
          </ac:spMkLst>
        </pc:spChg>
        <pc:spChg chg="mod">
          <ac:chgData name="Leaverton, JD" userId="4998f890-562c-409f-9f41-614dd8f2b4c0" providerId="ADAL" clId="{BD76CBAC-937A-4C43-882C-E93F0302EE10}" dt="2023-04-20T03:44:00.637" v="899"/>
          <ac:spMkLst>
            <pc:docMk/>
            <pc:sldMk cId="1851823427" sldId="935"/>
            <ac:spMk id="68" creationId="{7DDB2BF6-BA1A-D03C-F7C3-D7148807C3F6}"/>
          </ac:spMkLst>
        </pc:spChg>
        <pc:spChg chg="mod">
          <ac:chgData name="Leaverton, JD" userId="4998f890-562c-409f-9f41-614dd8f2b4c0" providerId="ADAL" clId="{BD76CBAC-937A-4C43-882C-E93F0302EE10}" dt="2023-04-20T03:44:00.637" v="899"/>
          <ac:spMkLst>
            <pc:docMk/>
            <pc:sldMk cId="1851823427" sldId="935"/>
            <ac:spMk id="69" creationId="{2E340911-397D-3FD5-862A-6632394A9C11}"/>
          </ac:spMkLst>
        </pc:spChg>
        <pc:spChg chg="mod">
          <ac:chgData name="Leaverton, JD" userId="4998f890-562c-409f-9f41-614dd8f2b4c0" providerId="ADAL" clId="{BD76CBAC-937A-4C43-882C-E93F0302EE10}" dt="2023-04-20T03:44:00.637" v="899"/>
          <ac:spMkLst>
            <pc:docMk/>
            <pc:sldMk cId="1851823427" sldId="935"/>
            <ac:spMk id="70" creationId="{FA68CE1B-B869-DC9C-FC64-ADEEE700DA3C}"/>
          </ac:spMkLst>
        </pc:spChg>
        <pc:spChg chg="mod">
          <ac:chgData name="Leaverton, JD" userId="4998f890-562c-409f-9f41-614dd8f2b4c0" providerId="ADAL" clId="{BD76CBAC-937A-4C43-882C-E93F0302EE10}" dt="2023-04-20T03:44:00.637" v="899"/>
          <ac:spMkLst>
            <pc:docMk/>
            <pc:sldMk cId="1851823427" sldId="935"/>
            <ac:spMk id="71" creationId="{DDD8B1B4-0823-715E-481F-2102B4F7ADBA}"/>
          </ac:spMkLst>
        </pc:spChg>
        <pc:spChg chg="mod">
          <ac:chgData name="Leaverton, JD" userId="4998f890-562c-409f-9f41-614dd8f2b4c0" providerId="ADAL" clId="{BD76CBAC-937A-4C43-882C-E93F0302EE10}" dt="2023-04-20T03:44:00.637" v="899"/>
          <ac:spMkLst>
            <pc:docMk/>
            <pc:sldMk cId="1851823427" sldId="935"/>
            <ac:spMk id="72" creationId="{B0864C27-E3A9-B58E-2D58-AD9C82735487}"/>
          </ac:spMkLst>
        </pc:spChg>
        <pc:spChg chg="mod">
          <ac:chgData name="Leaverton, JD" userId="4998f890-562c-409f-9f41-614dd8f2b4c0" providerId="ADAL" clId="{BD76CBAC-937A-4C43-882C-E93F0302EE10}" dt="2023-04-20T03:44:00.637" v="899"/>
          <ac:spMkLst>
            <pc:docMk/>
            <pc:sldMk cId="1851823427" sldId="935"/>
            <ac:spMk id="73" creationId="{C92C4E8D-4C38-CE07-7620-D68850175390}"/>
          </ac:spMkLst>
        </pc:spChg>
        <pc:spChg chg="mod">
          <ac:chgData name="Leaverton, JD" userId="4998f890-562c-409f-9f41-614dd8f2b4c0" providerId="ADAL" clId="{BD76CBAC-937A-4C43-882C-E93F0302EE10}" dt="2023-04-20T03:44:00.637" v="899"/>
          <ac:spMkLst>
            <pc:docMk/>
            <pc:sldMk cId="1851823427" sldId="935"/>
            <ac:spMk id="74" creationId="{71D7510E-A5E3-4FE3-A30E-88DA0EAE503F}"/>
          </ac:spMkLst>
        </pc:spChg>
        <pc:spChg chg="mod">
          <ac:chgData name="Leaverton, JD" userId="4998f890-562c-409f-9f41-614dd8f2b4c0" providerId="ADAL" clId="{BD76CBAC-937A-4C43-882C-E93F0302EE10}" dt="2023-04-20T03:44:00.637" v="899"/>
          <ac:spMkLst>
            <pc:docMk/>
            <pc:sldMk cId="1851823427" sldId="935"/>
            <ac:spMk id="76" creationId="{665B4E9B-98AE-CC49-1421-8450EBB66131}"/>
          </ac:spMkLst>
        </pc:spChg>
        <pc:spChg chg="mod">
          <ac:chgData name="Leaverton, JD" userId="4998f890-562c-409f-9f41-614dd8f2b4c0" providerId="ADAL" clId="{BD76CBAC-937A-4C43-882C-E93F0302EE10}" dt="2023-04-20T03:44:00.637" v="899"/>
          <ac:spMkLst>
            <pc:docMk/>
            <pc:sldMk cId="1851823427" sldId="935"/>
            <ac:spMk id="84" creationId="{4458C737-D78C-35A0-6051-C03DE487CF44}"/>
          </ac:spMkLst>
        </pc:spChg>
        <pc:spChg chg="mod">
          <ac:chgData name="Leaverton, JD" userId="4998f890-562c-409f-9f41-614dd8f2b4c0" providerId="ADAL" clId="{BD76CBAC-937A-4C43-882C-E93F0302EE10}" dt="2023-04-20T03:44:00.637" v="899"/>
          <ac:spMkLst>
            <pc:docMk/>
            <pc:sldMk cId="1851823427" sldId="935"/>
            <ac:spMk id="86" creationId="{EF55E33B-B5F6-6744-F25D-145B2BC4EDB0}"/>
          </ac:spMkLst>
        </pc:spChg>
        <pc:spChg chg="mod">
          <ac:chgData name="Leaverton, JD" userId="4998f890-562c-409f-9f41-614dd8f2b4c0" providerId="ADAL" clId="{BD76CBAC-937A-4C43-882C-E93F0302EE10}" dt="2023-04-20T03:44:00.637" v="899"/>
          <ac:spMkLst>
            <pc:docMk/>
            <pc:sldMk cId="1851823427" sldId="935"/>
            <ac:spMk id="88" creationId="{D056F16B-9F4C-5418-E302-DFBD906B14BE}"/>
          </ac:spMkLst>
        </pc:spChg>
        <pc:spChg chg="mod">
          <ac:chgData name="Leaverton, JD" userId="4998f890-562c-409f-9f41-614dd8f2b4c0" providerId="ADAL" clId="{BD76CBAC-937A-4C43-882C-E93F0302EE10}" dt="2023-04-20T03:44:00.637" v="899"/>
          <ac:spMkLst>
            <pc:docMk/>
            <pc:sldMk cId="1851823427" sldId="935"/>
            <ac:spMk id="89" creationId="{B586A95B-4E5C-36B9-603B-33D6BD0A51DB}"/>
          </ac:spMkLst>
        </pc:spChg>
        <pc:spChg chg="mod">
          <ac:chgData name="Leaverton, JD" userId="4998f890-562c-409f-9f41-614dd8f2b4c0" providerId="ADAL" clId="{BD76CBAC-937A-4C43-882C-E93F0302EE10}" dt="2023-04-20T03:44:00.637" v="899"/>
          <ac:spMkLst>
            <pc:docMk/>
            <pc:sldMk cId="1851823427" sldId="935"/>
            <ac:spMk id="92" creationId="{F7CE2799-C580-81A4-6DE1-47C88353D568}"/>
          </ac:spMkLst>
        </pc:spChg>
        <pc:spChg chg="mod">
          <ac:chgData name="Leaverton, JD" userId="4998f890-562c-409f-9f41-614dd8f2b4c0" providerId="ADAL" clId="{BD76CBAC-937A-4C43-882C-E93F0302EE10}" dt="2023-04-20T03:44:00.637" v="899"/>
          <ac:spMkLst>
            <pc:docMk/>
            <pc:sldMk cId="1851823427" sldId="935"/>
            <ac:spMk id="96" creationId="{BF2B7B7C-F103-B2FB-E981-BB06C6F31048}"/>
          </ac:spMkLst>
        </pc:spChg>
        <pc:spChg chg="mod">
          <ac:chgData name="Leaverton, JD" userId="4998f890-562c-409f-9f41-614dd8f2b4c0" providerId="ADAL" clId="{BD76CBAC-937A-4C43-882C-E93F0302EE10}" dt="2023-04-20T03:44:00.637" v="899"/>
          <ac:spMkLst>
            <pc:docMk/>
            <pc:sldMk cId="1851823427" sldId="935"/>
            <ac:spMk id="97" creationId="{13C87BD3-A931-47E5-836C-3739D0C3C01C}"/>
          </ac:spMkLst>
        </pc:spChg>
        <pc:spChg chg="mod">
          <ac:chgData name="Leaverton, JD" userId="4998f890-562c-409f-9f41-614dd8f2b4c0" providerId="ADAL" clId="{BD76CBAC-937A-4C43-882C-E93F0302EE10}" dt="2023-04-20T03:44:00.637" v="899"/>
          <ac:spMkLst>
            <pc:docMk/>
            <pc:sldMk cId="1851823427" sldId="935"/>
            <ac:spMk id="100" creationId="{031C794E-1AE8-6F76-389B-F0DE1DB54B16}"/>
          </ac:spMkLst>
        </pc:spChg>
        <pc:grpChg chg="add del mod">
          <ac:chgData name="Leaverton, JD" userId="4998f890-562c-409f-9f41-614dd8f2b4c0" providerId="ADAL" clId="{BD76CBAC-937A-4C43-882C-E93F0302EE10}" dt="2023-04-20T03:44:02.987" v="900"/>
          <ac:grpSpMkLst>
            <pc:docMk/>
            <pc:sldMk cId="1851823427" sldId="935"/>
            <ac:grpSpMk id="7" creationId="{ED953A46-2543-46C8-C6C1-63364B0571B1}"/>
          </ac:grpSpMkLst>
        </pc:grpChg>
        <pc:picChg chg="add del mod">
          <ac:chgData name="Leaverton, JD" userId="4998f890-562c-409f-9f41-614dd8f2b4c0" providerId="ADAL" clId="{BD76CBAC-937A-4C43-882C-E93F0302EE10}" dt="2023-04-20T03:43:53.919" v="898" actId="478"/>
          <ac:picMkLst>
            <pc:docMk/>
            <pc:sldMk cId="1851823427" sldId="935"/>
            <ac:picMk id="6" creationId="{2161F914-B882-2BDA-A250-E679868129D3}"/>
          </ac:picMkLst>
        </pc:picChg>
        <pc:picChg chg="mod">
          <ac:chgData name="Leaverton, JD" userId="4998f890-562c-409f-9f41-614dd8f2b4c0" providerId="ADAL" clId="{BD76CBAC-937A-4C43-882C-E93F0302EE10}" dt="2023-04-20T03:44:00.637" v="899"/>
          <ac:picMkLst>
            <pc:docMk/>
            <pc:sldMk cId="1851823427" sldId="935"/>
            <ac:picMk id="50" creationId="{CBFD1B9E-07A7-8050-E015-6CC8605B990C}"/>
          </ac:picMkLst>
        </pc:picChg>
        <pc:picChg chg="mod">
          <ac:chgData name="Leaverton, JD" userId="4998f890-562c-409f-9f41-614dd8f2b4c0" providerId="ADAL" clId="{BD76CBAC-937A-4C43-882C-E93F0302EE10}" dt="2023-04-20T03:44:00.637" v="899"/>
          <ac:picMkLst>
            <pc:docMk/>
            <pc:sldMk cId="1851823427" sldId="935"/>
            <ac:picMk id="51" creationId="{CB3E5EC1-391B-743D-41FF-F7EE6119DD13}"/>
          </ac:picMkLst>
        </pc:picChg>
        <pc:picChg chg="mod">
          <ac:chgData name="Leaverton, JD" userId="4998f890-562c-409f-9f41-614dd8f2b4c0" providerId="ADAL" clId="{BD76CBAC-937A-4C43-882C-E93F0302EE10}" dt="2023-04-20T03:44:00.637" v="899"/>
          <ac:picMkLst>
            <pc:docMk/>
            <pc:sldMk cId="1851823427" sldId="935"/>
            <ac:picMk id="57" creationId="{D3C96B6C-83C9-CC6F-A0DB-C88B826B6680}"/>
          </ac:picMkLst>
        </pc:picChg>
        <pc:picChg chg="mod">
          <ac:chgData name="Leaverton, JD" userId="4998f890-562c-409f-9f41-614dd8f2b4c0" providerId="ADAL" clId="{BD76CBAC-937A-4C43-882C-E93F0302EE10}" dt="2023-04-20T03:44:00.637" v="899"/>
          <ac:picMkLst>
            <pc:docMk/>
            <pc:sldMk cId="1851823427" sldId="935"/>
            <ac:picMk id="58" creationId="{7DA731E6-0D7B-DB1D-D431-0DE7A9DE11FE}"/>
          </ac:picMkLst>
        </pc:picChg>
        <pc:picChg chg="mod">
          <ac:chgData name="Leaverton, JD" userId="4998f890-562c-409f-9f41-614dd8f2b4c0" providerId="ADAL" clId="{BD76CBAC-937A-4C43-882C-E93F0302EE10}" dt="2023-04-20T03:44:00.637" v="899"/>
          <ac:picMkLst>
            <pc:docMk/>
            <pc:sldMk cId="1851823427" sldId="935"/>
            <ac:picMk id="77" creationId="{EB8B05A4-22E2-6ADD-0131-C604D6E0E791}"/>
          </ac:picMkLst>
        </pc:picChg>
        <pc:picChg chg="mod">
          <ac:chgData name="Leaverton, JD" userId="4998f890-562c-409f-9f41-614dd8f2b4c0" providerId="ADAL" clId="{BD76CBAC-937A-4C43-882C-E93F0302EE10}" dt="2023-04-20T03:44:00.637" v="899"/>
          <ac:picMkLst>
            <pc:docMk/>
            <pc:sldMk cId="1851823427" sldId="935"/>
            <ac:picMk id="78" creationId="{1D86B158-CC16-FA89-4E60-5D3140335B4F}"/>
          </ac:picMkLst>
        </pc:picChg>
        <pc:picChg chg="mod">
          <ac:chgData name="Leaverton, JD" userId="4998f890-562c-409f-9f41-614dd8f2b4c0" providerId="ADAL" clId="{BD76CBAC-937A-4C43-882C-E93F0302EE10}" dt="2023-04-20T03:44:00.637" v="899"/>
          <ac:picMkLst>
            <pc:docMk/>
            <pc:sldMk cId="1851823427" sldId="935"/>
            <ac:picMk id="79" creationId="{A4F78A06-8BA1-6662-5316-9314F40741C5}"/>
          </ac:picMkLst>
        </pc:picChg>
        <pc:picChg chg="mod">
          <ac:chgData name="Leaverton, JD" userId="4998f890-562c-409f-9f41-614dd8f2b4c0" providerId="ADAL" clId="{BD76CBAC-937A-4C43-882C-E93F0302EE10}" dt="2023-04-20T03:44:00.637" v="899"/>
          <ac:picMkLst>
            <pc:docMk/>
            <pc:sldMk cId="1851823427" sldId="935"/>
            <ac:picMk id="98" creationId="{6D6BE752-1E3F-F2E4-E0C8-6DA3981E610A}"/>
          </ac:picMkLst>
        </pc:picChg>
        <pc:picChg chg="add mod">
          <ac:chgData name="Leaverton, JD" userId="4998f890-562c-409f-9f41-614dd8f2b4c0" providerId="ADAL" clId="{BD76CBAC-937A-4C43-882C-E93F0302EE10}" dt="2023-04-20T03:44:24.769" v="906" actId="1076"/>
          <ac:picMkLst>
            <pc:docMk/>
            <pc:sldMk cId="1851823427" sldId="935"/>
            <ac:picMk id="102" creationId="{C40AD022-E79B-0B47-93CF-26E401B9A547}"/>
          </ac:picMkLst>
        </pc:picChg>
        <pc:cxnChg chg="mod">
          <ac:chgData name="Leaverton, JD" userId="4998f890-562c-409f-9f41-614dd8f2b4c0" providerId="ADAL" clId="{BD76CBAC-937A-4C43-882C-E93F0302EE10}" dt="2023-04-20T03:44:00.637" v="899"/>
          <ac:cxnSpMkLst>
            <pc:docMk/>
            <pc:sldMk cId="1851823427" sldId="935"/>
            <ac:cxnSpMk id="26" creationId="{57656C2E-39DD-7841-37A7-81E899952728}"/>
          </ac:cxnSpMkLst>
        </pc:cxnChg>
        <pc:cxnChg chg="mod">
          <ac:chgData name="Leaverton, JD" userId="4998f890-562c-409f-9f41-614dd8f2b4c0" providerId="ADAL" clId="{BD76CBAC-937A-4C43-882C-E93F0302EE10}" dt="2023-04-20T03:44:00.637" v="899"/>
          <ac:cxnSpMkLst>
            <pc:docMk/>
            <pc:sldMk cId="1851823427" sldId="935"/>
            <ac:cxnSpMk id="28" creationId="{D10C4FE0-FE2E-480F-120D-4DD02437C712}"/>
          </ac:cxnSpMkLst>
        </pc:cxnChg>
        <pc:cxnChg chg="mod">
          <ac:chgData name="Leaverton, JD" userId="4998f890-562c-409f-9f41-614dd8f2b4c0" providerId="ADAL" clId="{BD76CBAC-937A-4C43-882C-E93F0302EE10}" dt="2023-04-20T03:44:00.637" v="899"/>
          <ac:cxnSpMkLst>
            <pc:docMk/>
            <pc:sldMk cId="1851823427" sldId="935"/>
            <ac:cxnSpMk id="29" creationId="{CD31E1A7-ACB3-7459-F4E2-C1FC8EFC2BC4}"/>
          </ac:cxnSpMkLst>
        </pc:cxnChg>
        <pc:cxnChg chg="mod">
          <ac:chgData name="Leaverton, JD" userId="4998f890-562c-409f-9f41-614dd8f2b4c0" providerId="ADAL" clId="{BD76CBAC-937A-4C43-882C-E93F0302EE10}" dt="2023-04-20T03:44:00.637" v="899"/>
          <ac:cxnSpMkLst>
            <pc:docMk/>
            <pc:sldMk cId="1851823427" sldId="935"/>
            <ac:cxnSpMk id="30" creationId="{DD8C966D-223C-A0B4-ECEA-35F785A83939}"/>
          </ac:cxnSpMkLst>
        </pc:cxnChg>
        <pc:cxnChg chg="mod">
          <ac:chgData name="Leaverton, JD" userId="4998f890-562c-409f-9f41-614dd8f2b4c0" providerId="ADAL" clId="{BD76CBAC-937A-4C43-882C-E93F0302EE10}" dt="2023-04-20T03:44:00.637" v="899"/>
          <ac:cxnSpMkLst>
            <pc:docMk/>
            <pc:sldMk cId="1851823427" sldId="935"/>
            <ac:cxnSpMk id="32" creationId="{E28DC5D8-4253-2556-DADC-9B649CAD32DE}"/>
          </ac:cxnSpMkLst>
        </pc:cxnChg>
        <pc:cxnChg chg="mod">
          <ac:chgData name="Leaverton, JD" userId="4998f890-562c-409f-9f41-614dd8f2b4c0" providerId="ADAL" clId="{BD76CBAC-937A-4C43-882C-E93F0302EE10}" dt="2023-04-20T03:44:00.637" v="899"/>
          <ac:cxnSpMkLst>
            <pc:docMk/>
            <pc:sldMk cId="1851823427" sldId="935"/>
            <ac:cxnSpMk id="33" creationId="{8FD9BBA1-9E7D-710E-5046-92A8A3F129CD}"/>
          </ac:cxnSpMkLst>
        </pc:cxnChg>
        <pc:cxnChg chg="mod">
          <ac:chgData name="Leaverton, JD" userId="4998f890-562c-409f-9f41-614dd8f2b4c0" providerId="ADAL" clId="{BD76CBAC-937A-4C43-882C-E93F0302EE10}" dt="2023-04-20T03:44:00.637" v="899"/>
          <ac:cxnSpMkLst>
            <pc:docMk/>
            <pc:sldMk cId="1851823427" sldId="935"/>
            <ac:cxnSpMk id="35" creationId="{0392B2BD-F4F4-6FBA-2D69-E335D0ED0657}"/>
          </ac:cxnSpMkLst>
        </pc:cxnChg>
        <pc:cxnChg chg="mod">
          <ac:chgData name="Leaverton, JD" userId="4998f890-562c-409f-9f41-614dd8f2b4c0" providerId="ADAL" clId="{BD76CBAC-937A-4C43-882C-E93F0302EE10}" dt="2023-04-20T03:44:00.637" v="899"/>
          <ac:cxnSpMkLst>
            <pc:docMk/>
            <pc:sldMk cId="1851823427" sldId="935"/>
            <ac:cxnSpMk id="37" creationId="{C550B113-8F55-2CAE-6D35-CE64C1E16372}"/>
          </ac:cxnSpMkLst>
        </pc:cxnChg>
        <pc:cxnChg chg="mod">
          <ac:chgData name="Leaverton, JD" userId="4998f890-562c-409f-9f41-614dd8f2b4c0" providerId="ADAL" clId="{BD76CBAC-937A-4C43-882C-E93F0302EE10}" dt="2023-04-20T03:44:00.637" v="899"/>
          <ac:cxnSpMkLst>
            <pc:docMk/>
            <pc:sldMk cId="1851823427" sldId="935"/>
            <ac:cxnSpMk id="38" creationId="{03241811-164E-BC71-5B6E-A5B839C9791E}"/>
          </ac:cxnSpMkLst>
        </pc:cxnChg>
        <pc:cxnChg chg="mod">
          <ac:chgData name="Leaverton, JD" userId="4998f890-562c-409f-9f41-614dd8f2b4c0" providerId="ADAL" clId="{BD76CBAC-937A-4C43-882C-E93F0302EE10}" dt="2023-04-20T03:44:00.637" v="899"/>
          <ac:cxnSpMkLst>
            <pc:docMk/>
            <pc:sldMk cId="1851823427" sldId="935"/>
            <ac:cxnSpMk id="39" creationId="{2045AB0B-7B56-28BD-C083-65637852637A}"/>
          </ac:cxnSpMkLst>
        </pc:cxnChg>
        <pc:cxnChg chg="mod">
          <ac:chgData name="Leaverton, JD" userId="4998f890-562c-409f-9f41-614dd8f2b4c0" providerId="ADAL" clId="{BD76CBAC-937A-4C43-882C-E93F0302EE10}" dt="2023-04-20T03:44:00.637" v="899"/>
          <ac:cxnSpMkLst>
            <pc:docMk/>
            <pc:sldMk cId="1851823427" sldId="935"/>
            <ac:cxnSpMk id="41" creationId="{74063044-11A2-B5B4-AEEB-8FA6EA881F19}"/>
          </ac:cxnSpMkLst>
        </pc:cxnChg>
        <pc:cxnChg chg="mod">
          <ac:chgData name="Leaverton, JD" userId="4998f890-562c-409f-9f41-614dd8f2b4c0" providerId="ADAL" clId="{BD76CBAC-937A-4C43-882C-E93F0302EE10}" dt="2023-04-20T03:44:00.637" v="899"/>
          <ac:cxnSpMkLst>
            <pc:docMk/>
            <pc:sldMk cId="1851823427" sldId="935"/>
            <ac:cxnSpMk id="42" creationId="{B26AEF9E-C65C-88B2-FA17-4D12D5466910}"/>
          </ac:cxnSpMkLst>
        </pc:cxnChg>
        <pc:cxnChg chg="mod">
          <ac:chgData name="Leaverton, JD" userId="4998f890-562c-409f-9f41-614dd8f2b4c0" providerId="ADAL" clId="{BD76CBAC-937A-4C43-882C-E93F0302EE10}" dt="2023-04-20T03:44:00.637" v="899"/>
          <ac:cxnSpMkLst>
            <pc:docMk/>
            <pc:sldMk cId="1851823427" sldId="935"/>
            <ac:cxnSpMk id="43" creationId="{DF1C19CE-7B92-161F-6372-58A59A601576}"/>
          </ac:cxnSpMkLst>
        </pc:cxnChg>
        <pc:cxnChg chg="mod">
          <ac:chgData name="Leaverton, JD" userId="4998f890-562c-409f-9f41-614dd8f2b4c0" providerId="ADAL" clId="{BD76CBAC-937A-4C43-882C-E93F0302EE10}" dt="2023-04-20T03:44:00.637" v="899"/>
          <ac:cxnSpMkLst>
            <pc:docMk/>
            <pc:sldMk cId="1851823427" sldId="935"/>
            <ac:cxnSpMk id="45" creationId="{E2163BA2-26E1-85A3-ED06-BDE42BB5EECC}"/>
          </ac:cxnSpMkLst>
        </pc:cxnChg>
        <pc:cxnChg chg="mod">
          <ac:chgData name="Leaverton, JD" userId="4998f890-562c-409f-9f41-614dd8f2b4c0" providerId="ADAL" clId="{BD76CBAC-937A-4C43-882C-E93F0302EE10}" dt="2023-04-20T03:44:00.637" v="899"/>
          <ac:cxnSpMkLst>
            <pc:docMk/>
            <pc:sldMk cId="1851823427" sldId="935"/>
            <ac:cxnSpMk id="52" creationId="{6CF848B6-C1CE-BC0C-B7C4-F4E6EBAD56EA}"/>
          </ac:cxnSpMkLst>
        </pc:cxnChg>
        <pc:cxnChg chg="mod">
          <ac:chgData name="Leaverton, JD" userId="4998f890-562c-409f-9f41-614dd8f2b4c0" providerId="ADAL" clId="{BD76CBAC-937A-4C43-882C-E93F0302EE10}" dt="2023-04-20T03:44:00.637" v="899"/>
          <ac:cxnSpMkLst>
            <pc:docMk/>
            <pc:sldMk cId="1851823427" sldId="935"/>
            <ac:cxnSpMk id="54" creationId="{A426F2AA-CF93-8866-B983-718FB2EADA50}"/>
          </ac:cxnSpMkLst>
        </pc:cxnChg>
        <pc:cxnChg chg="mod">
          <ac:chgData name="Leaverton, JD" userId="4998f890-562c-409f-9f41-614dd8f2b4c0" providerId="ADAL" clId="{BD76CBAC-937A-4C43-882C-E93F0302EE10}" dt="2023-04-20T03:44:00.637" v="899"/>
          <ac:cxnSpMkLst>
            <pc:docMk/>
            <pc:sldMk cId="1851823427" sldId="935"/>
            <ac:cxnSpMk id="59" creationId="{6853363A-6D5D-5E67-6E44-09E4CBCB472D}"/>
          </ac:cxnSpMkLst>
        </pc:cxnChg>
        <pc:cxnChg chg="mod">
          <ac:chgData name="Leaverton, JD" userId="4998f890-562c-409f-9f41-614dd8f2b4c0" providerId="ADAL" clId="{BD76CBAC-937A-4C43-882C-E93F0302EE10}" dt="2023-04-20T03:44:00.637" v="899"/>
          <ac:cxnSpMkLst>
            <pc:docMk/>
            <pc:sldMk cId="1851823427" sldId="935"/>
            <ac:cxnSpMk id="60" creationId="{DDE12C78-70D7-A4A0-DC4A-0C6AE3F2FED6}"/>
          </ac:cxnSpMkLst>
        </pc:cxnChg>
        <pc:cxnChg chg="mod">
          <ac:chgData name="Leaverton, JD" userId="4998f890-562c-409f-9f41-614dd8f2b4c0" providerId="ADAL" clId="{BD76CBAC-937A-4C43-882C-E93F0302EE10}" dt="2023-04-20T03:44:00.637" v="899"/>
          <ac:cxnSpMkLst>
            <pc:docMk/>
            <pc:sldMk cId="1851823427" sldId="935"/>
            <ac:cxnSpMk id="61" creationId="{FCFCD87C-880A-DDFA-C7ED-C3EFDE9F64BF}"/>
          </ac:cxnSpMkLst>
        </pc:cxnChg>
        <pc:cxnChg chg="mod">
          <ac:chgData name="Leaverton, JD" userId="4998f890-562c-409f-9f41-614dd8f2b4c0" providerId="ADAL" clId="{BD76CBAC-937A-4C43-882C-E93F0302EE10}" dt="2023-04-20T03:44:00.637" v="899"/>
          <ac:cxnSpMkLst>
            <pc:docMk/>
            <pc:sldMk cId="1851823427" sldId="935"/>
            <ac:cxnSpMk id="62" creationId="{53B337BF-6663-5644-FD68-044DD95F62C2}"/>
          </ac:cxnSpMkLst>
        </pc:cxnChg>
        <pc:cxnChg chg="mod">
          <ac:chgData name="Leaverton, JD" userId="4998f890-562c-409f-9f41-614dd8f2b4c0" providerId="ADAL" clId="{BD76CBAC-937A-4C43-882C-E93F0302EE10}" dt="2023-04-20T03:44:00.637" v="899"/>
          <ac:cxnSpMkLst>
            <pc:docMk/>
            <pc:sldMk cId="1851823427" sldId="935"/>
            <ac:cxnSpMk id="64" creationId="{B170EB64-E51E-9B89-CE20-7D754C2E48EB}"/>
          </ac:cxnSpMkLst>
        </pc:cxnChg>
        <pc:cxnChg chg="mod">
          <ac:chgData name="Leaverton, JD" userId="4998f890-562c-409f-9f41-614dd8f2b4c0" providerId="ADAL" clId="{BD76CBAC-937A-4C43-882C-E93F0302EE10}" dt="2023-04-20T03:44:00.637" v="899"/>
          <ac:cxnSpMkLst>
            <pc:docMk/>
            <pc:sldMk cId="1851823427" sldId="935"/>
            <ac:cxnSpMk id="65" creationId="{340D2858-0B18-408A-5686-77DB9C8B473C}"/>
          </ac:cxnSpMkLst>
        </pc:cxnChg>
        <pc:cxnChg chg="mod">
          <ac:chgData name="Leaverton, JD" userId="4998f890-562c-409f-9f41-614dd8f2b4c0" providerId="ADAL" clId="{BD76CBAC-937A-4C43-882C-E93F0302EE10}" dt="2023-04-20T03:44:00.637" v="899"/>
          <ac:cxnSpMkLst>
            <pc:docMk/>
            <pc:sldMk cId="1851823427" sldId="935"/>
            <ac:cxnSpMk id="66" creationId="{090FF853-AD5E-62D9-0764-1D6D16A32F57}"/>
          </ac:cxnSpMkLst>
        </pc:cxnChg>
        <pc:cxnChg chg="mod">
          <ac:chgData name="Leaverton, JD" userId="4998f890-562c-409f-9f41-614dd8f2b4c0" providerId="ADAL" clId="{BD76CBAC-937A-4C43-882C-E93F0302EE10}" dt="2023-04-20T03:44:00.637" v="899"/>
          <ac:cxnSpMkLst>
            <pc:docMk/>
            <pc:sldMk cId="1851823427" sldId="935"/>
            <ac:cxnSpMk id="67" creationId="{6BAFF486-EE64-BCAD-26D6-4FF01C43FC8A}"/>
          </ac:cxnSpMkLst>
        </pc:cxnChg>
        <pc:cxnChg chg="mod">
          <ac:chgData name="Leaverton, JD" userId="4998f890-562c-409f-9f41-614dd8f2b4c0" providerId="ADAL" clId="{BD76CBAC-937A-4C43-882C-E93F0302EE10}" dt="2023-04-20T03:44:00.637" v="899"/>
          <ac:cxnSpMkLst>
            <pc:docMk/>
            <pc:sldMk cId="1851823427" sldId="935"/>
            <ac:cxnSpMk id="75" creationId="{624A3EE1-24CD-1F67-080D-614F6170460C}"/>
          </ac:cxnSpMkLst>
        </pc:cxnChg>
        <pc:cxnChg chg="mod">
          <ac:chgData name="Leaverton, JD" userId="4998f890-562c-409f-9f41-614dd8f2b4c0" providerId="ADAL" clId="{BD76CBAC-937A-4C43-882C-E93F0302EE10}" dt="2023-04-20T03:44:00.637" v="899"/>
          <ac:cxnSpMkLst>
            <pc:docMk/>
            <pc:sldMk cId="1851823427" sldId="935"/>
            <ac:cxnSpMk id="80" creationId="{E6F440DD-5300-21F9-9607-C1F7CEBD9A5D}"/>
          </ac:cxnSpMkLst>
        </pc:cxnChg>
        <pc:cxnChg chg="mod">
          <ac:chgData name="Leaverton, JD" userId="4998f890-562c-409f-9f41-614dd8f2b4c0" providerId="ADAL" clId="{BD76CBAC-937A-4C43-882C-E93F0302EE10}" dt="2023-04-20T03:44:00.637" v="899"/>
          <ac:cxnSpMkLst>
            <pc:docMk/>
            <pc:sldMk cId="1851823427" sldId="935"/>
            <ac:cxnSpMk id="81" creationId="{526E25BF-2C41-1778-D5B5-CB018BBCC1D8}"/>
          </ac:cxnSpMkLst>
        </pc:cxnChg>
        <pc:cxnChg chg="mod">
          <ac:chgData name="Leaverton, JD" userId="4998f890-562c-409f-9f41-614dd8f2b4c0" providerId="ADAL" clId="{BD76CBAC-937A-4C43-882C-E93F0302EE10}" dt="2023-04-20T03:44:00.637" v="899"/>
          <ac:cxnSpMkLst>
            <pc:docMk/>
            <pc:sldMk cId="1851823427" sldId="935"/>
            <ac:cxnSpMk id="82" creationId="{DF776711-1386-0445-A216-3BADF3EB36E4}"/>
          </ac:cxnSpMkLst>
        </pc:cxnChg>
        <pc:cxnChg chg="mod">
          <ac:chgData name="Leaverton, JD" userId="4998f890-562c-409f-9f41-614dd8f2b4c0" providerId="ADAL" clId="{BD76CBAC-937A-4C43-882C-E93F0302EE10}" dt="2023-04-20T03:44:00.637" v="899"/>
          <ac:cxnSpMkLst>
            <pc:docMk/>
            <pc:sldMk cId="1851823427" sldId="935"/>
            <ac:cxnSpMk id="83" creationId="{09EF4CB4-205B-7156-F5AC-EBC318E6F1D4}"/>
          </ac:cxnSpMkLst>
        </pc:cxnChg>
        <pc:cxnChg chg="mod">
          <ac:chgData name="Leaverton, JD" userId="4998f890-562c-409f-9f41-614dd8f2b4c0" providerId="ADAL" clId="{BD76CBAC-937A-4C43-882C-E93F0302EE10}" dt="2023-04-20T03:44:00.637" v="899"/>
          <ac:cxnSpMkLst>
            <pc:docMk/>
            <pc:sldMk cId="1851823427" sldId="935"/>
            <ac:cxnSpMk id="85" creationId="{1E287ED2-FDCB-654A-0861-B70C08B126F6}"/>
          </ac:cxnSpMkLst>
        </pc:cxnChg>
        <pc:cxnChg chg="mod">
          <ac:chgData name="Leaverton, JD" userId="4998f890-562c-409f-9f41-614dd8f2b4c0" providerId="ADAL" clId="{BD76CBAC-937A-4C43-882C-E93F0302EE10}" dt="2023-04-20T03:44:00.637" v="899"/>
          <ac:cxnSpMkLst>
            <pc:docMk/>
            <pc:sldMk cId="1851823427" sldId="935"/>
            <ac:cxnSpMk id="87" creationId="{9F5F46FB-C897-9765-2170-3406F8995F74}"/>
          </ac:cxnSpMkLst>
        </pc:cxnChg>
        <pc:cxnChg chg="mod">
          <ac:chgData name="Leaverton, JD" userId="4998f890-562c-409f-9f41-614dd8f2b4c0" providerId="ADAL" clId="{BD76CBAC-937A-4C43-882C-E93F0302EE10}" dt="2023-04-20T03:44:00.637" v="899"/>
          <ac:cxnSpMkLst>
            <pc:docMk/>
            <pc:sldMk cId="1851823427" sldId="935"/>
            <ac:cxnSpMk id="90" creationId="{23A999AF-7D02-8E3F-DAC0-713D2A417A84}"/>
          </ac:cxnSpMkLst>
        </pc:cxnChg>
        <pc:cxnChg chg="mod">
          <ac:chgData name="Leaverton, JD" userId="4998f890-562c-409f-9f41-614dd8f2b4c0" providerId="ADAL" clId="{BD76CBAC-937A-4C43-882C-E93F0302EE10}" dt="2023-04-20T03:44:00.637" v="899"/>
          <ac:cxnSpMkLst>
            <pc:docMk/>
            <pc:sldMk cId="1851823427" sldId="935"/>
            <ac:cxnSpMk id="91" creationId="{4CA1B075-6286-A686-B355-71ADCC93CCE1}"/>
          </ac:cxnSpMkLst>
        </pc:cxnChg>
        <pc:cxnChg chg="mod">
          <ac:chgData name="Leaverton, JD" userId="4998f890-562c-409f-9f41-614dd8f2b4c0" providerId="ADAL" clId="{BD76CBAC-937A-4C43-882C-E93F0302EE10}" dt="2023-04-20T03:44:00.637" v="899"/>
          <ac:cxnSpMkLst>
            <pc:docMk/>
            <pc:sldMk cId="1851823427" sldId="935"/>
            <ac:cxnSpMk id="93" creationId="{D3A6F664-E182-4904-962F-F9B45751A051}"/>
          </ac:cxnSpMkLst>
        </pc:cxnChg>
        <pc:cxnChg chg="mod">
          <ac:chgData name="Leaverton, JD" userId="4998f890-562c-409f-9f41-614dd8f2b4c0" providerId="ADAL" clId="{BD76CBAC-937A-4C43-882C-E93F0302EE10}" dt="2023-04-20T03:44:00.637" v="899"/>
          <ac:cxnSpMkLst>
            <pc:docMk/>
            <pc:sldMk cId="1851823427" sldId="935"/>
            <ac:cxnSpMk id="94" creationId="{BD82B543-6B85-2393-0E5D-BA7CB0D5026E}"/>
          </ac:cxnSpMkLst>
        </pc:cxnChg>
        <pc:cxnChg chg="mod">
          <ac:chgData name="Leaverton, JD" userId="4998f890-562c-409f-9f41-614dd8f2b4c0" providerId="ADAL" clId="{BD76CBAC-937A-4C43-882C-E93F0302EE10}" dt="2023-04-20T03:44:00.637" v="899"/>
          <ac:cxnSpMkLst>
            <pc:docMk/>
            <pc:sldMk cId="1851823427" sldId="935"/>
            <ac:cxnSpMk id="95" creationId="{1C8A96DC-D27E-F60B-4424-EEC16FC30858}"/>
          </ac:cxnSpMkLst>
        </pc:cxnChg>
        <pc:cxnChg chg="mod">
          <ac:chgData name="Leaverton, JD" userId="4998f890-562c-409f-9f41-614dd8f2b4c0" providerId="ADAL" clId="{BD76CBAC-937A-4C43-882C-E93F0302EE10}" dt="2023-04-20T03:44:00.637" v="899"/>
          <ac:cxnSpMkLst>
            <pc:docMk/>
            <pc:sldMk cId="1851823427" sldId="935"/>
            <ac:cxnSpMk id="99" creationId="{1CAB7803-26E4-67E0-7831-716BC425679D}"/>
          </ac:cxnSpMkLst>
        </pc:cxnChg>
        <pc:cxnChg chg="mod">
          <ac:chgData name="Leaverton, JD" userId="4998f890-562c-409f-9f41-614dd8f2b4c0" providerId="ADAL" clId="{BD76CBAC-937A-4C43-882C-E93F0302EE10}" dt="2023-04-20T03:44:00.637" v="899"/>
          <ac:cxnSpMkLst>
            <pc:docMk/>
            <pc:sldMk cId="1851823427" sldId="935"/>
            <ac:cxnSpMk id="101" creationId="{79083B64-46AF-3C10-5C03-E8529EF13EDC}"/>
          </ac:cxnSpMkLst>
        </pc:cxnChg>
      </pc:sldChg>
      <pc:sldChg chg="addSp modSp new mod ord">
        <pc:chgData name="Leaverton, JD" userId="4998f890-562c-409f-9f41-614dd8f2b4c0" providerId="ADAL" clId="{BD76CBAC-937A-4C43-882C-E93F0302EE10}" dt="2023-04-20T03:48:18.356" v="1283" actId="20577"/>
        <pc:sldMkLst>
          <pc:docMk/>
          <pc:sldMk cId="3873313101" sldId="936"/>
        </pc:sldMkLst>
        <pc:spChg chg="mod">
          <ac:chgData name="Leaverton, JD" userId="4998f890-562c-409f-9f41-614dd8f2b4c0" providerId="ADAL" clId="{BD76CBAC-937A-4C43-882C-E93F0302EE10}" dt="2023-04-20T03:42:37.618" v="812" actId="20577"/>
          <ac:spMkLst>
            <pc:docMk/>
            <pc:sldMk cId="3873313101" sldId="936"/>
            <ac:spMk id="2" creationId="{2426A126-B365-A0BC-F1E1-F542053615B2}"/>
          </ac:spMkLst>
        </pc:spChg>
        <pc:spChg chg="add mod">
          <ac:chgData name="Leaverton, JD" userId="4998f890-562c-409f-9f41-614dd8f2b4c0" providerId="ADAL" clId="{BD76CBAC-937A-4C43-882C-E93F0302EE10}" dt="2023-04-20T03:48:18.356" v="1283" actId="20577"/>
          <ac:spMkLst>
            <pc:docMk/>
            <pc:sldMk cId="3873313101" sldId="936"/>
            <ac:spMk id="4" creationId="{51A194DE-96C4-B669-3A47-5022AE83F482}"/>
          </ac:spMkLst>
        </pc:spChg>
      </pc:sldChg>
      <pc:sldChg chg="new del">
        <pc:chgData name="Leaverton, JD" userId="4998f890-562c-409f-9f41-614dd8f2b4c0" providerId="ADAL" clId="{BD76CBAC-937A-4C43-882C-E93F0302EE10}" dt="2023-04-20T03:48:43.324" v="1288" actId="47"/>
        <pc:sldMkLst>
          <pc:docMk/>
          <pc:sldMk cId="1547656902" sldId="937"/>
        </pc:sldMkLst>
      </pc:sldChg>
      <pc:sldChg chg="addSp delSp modSp add mod ord">
        <pc:chgData name="Leaverton, JD" userId="4998f890-562c-409f-9f41-614dd8f2b4c0" providerId="ADAL" clId="{BD76CBAC-937A-4C43-882C-E93F0302EE10}" dt="2023-04-20T05:16:44.876" v="1786" actId="20577"/>
        <pc:sldMkLst>
          <pc:docMk/>
          <pc:sldMk cId="3452006944" sldId="938"/>
        </pc:sldMkLst>
        <pc:spChg chg="mod">
          <ac:chgData name="Leaverton, JD" userId="4998f890-562c-409f-9f41-614dd8f2b4c0" providerId="ADAL" clId="{BD76CBAC-937A-4C43-882C-E93F0302EE10}" dt="2023-04-20T05:16:44.876" v="1786" actId="20577"/>
          <ac:spMkLst>
            <pc:docMk/>
            <pc:sldMk cId="3452006944" sldId="938"/>
            <ac:spMk id="2" creationId="{2426A126-B365-A0BC-F1E1-F542053615B2}"/>
          </ac:spMkLst>
        </pc:spChg>
        <pc:spChg chg="mod">
          <ac:chgData name="Leaverton, JD" userId="4998f890-562c-409f-9f41-614dd8f2b4c0" providerId="ADAL" clId="{BD76CBAC-937A-4C43-882C-E93F0302EE10}" dt="2023-04-20T05:16:41.559" v="1771" actId="12"/>
          <ac:spMkLst>
            <pc:docMk/>
            <pc:sldMk cId="3452006944" sldId="938"/>
            <ac:spMk id="4" creationId="{51A194DE-96C4-B669-3A47-5022AE83F482}"/>
          </ac:spMkLst>
        </pc:spChg>
        <pc:picChg chg="add mod">
          <ac:chgData name="Leaverton, JD" userId="4998f890-562c-409f-9f41-614dd8f2b4c0" providerId="ADAL" clId="{BD76CBAC-937A-4C43-882C-E93F0302EE10}" dt="2023-04-20T04:20:37.112" v="1749" actId="1076"/>
          <ac:picMkLst>
            <pc:docMk/>
            <pc:sldMk cId="3452006944" sldId="938"/>
            <ac:picMk id="5" creationId="{A1CDDC25-2472-927E-111C-229F53BFD055}"/>
          </ac:picMkLst>
        </pc:picChg>
        <pc:picChg chg="add del mod">
          <ac:chgData name="Leaverton, JD" userId="4998f890-562c-409f-9f41-614dd8f2b4c0" providerId="ADAL" clId="{BD76CBAC-937A-4C43-882C-E93F0302EE10}" dt="2023-04-20T04:19:23.141" v="1734" actId="478"/>
          <ac:picMkLst>
            <pc:docMk/>
            <pc:sldMk cId="3452006944" sldId="938"/>
            <ac:picMk id="7" creationId="{65E86CB8-1D63-90AE-D93D-033E967B499A}"/>
          </ac:picMkLst>
        </pc:picChg>
        <pc:picChg chg="add del mod">
          <ac:chgData name="Leaverton, JD" userId="4998f890-562c-409f-9f41-614dd8f2b4c0" providerId="ADAL" clId="{BD76CBAC-937A-4C43-882C-E93F0302EE10}" dt="2023-04-20T04:20:01.638" v="1743" actId="478"/>
          <ac:picMkLst>
            <pc:docMk/>
            <pc:sldMk cId="3452006944" sldId="938"/>
            <ac:picMk id="9" creationId="{FA578914-C2D7-950E-D7B5-DAF11393CE6E}"/>
          </ac:picMkLst>
        </pc:picChg>
        <pc:picChg chg="add mod">
          <ac:chgData name="Leaverton, JD" userId="4998f890-562c-409f-9f41-614dd8f2b4c0" providerId="ADAL" clId="{BD76CBAC-937A-4C43-882C-E93F0302EE10}" dt="2023-04-20T04:20:32.735" v="1748" actId="14100"/>
          <ac:picMkLst>
            <pc:docMk/>
            <pc:sldMk cId="3452006944" sldId="938"/>
            <ac:picMk id="11" creationId="{A93EEE93-D60E-99E5-BDDE-6BD0D3F8EEEE}"/>
          </ac:picMkLst>
        </pc:picChg>
      </pc:sldChg>
      <pc:sldChg chg="modSp new del mod">
        <pc:chgData name="Leaverton, JD" userId="4998f890-562c-409f-9f41-614dd8f2b4c0" providerId="ADAL" clId="{BD76CBAC-937A-4C43-882C-E93F0302EE10}" dt="2023-04-20T05:16:56.949" v="1788" actId="47"/>
        <pc:sldMkLst>
          <pc:docMk/>
          <pc:sldMk cId="3002515803" sldId="939"/>
        </pc:sldMkLst>
        <pc:spChg chg="mod">
          <ac:chgData name="Leaverton, JD" userId="4998f890-562c-409f-9f41-614dd8f2b4c0" providerId="ADAL" clId="{BD76CBAC-937A-4C43-882C-E93F0302EE10}" dt="2023-04-20T05:16:27.107" v="1767" actId="20577"/>
          <ac:spMkLst>
            <pc:docMk/>
            <pc:sldMk cId="3002515803" sldId="939"/>
            <ac:spMk id="2" creationId="{3E2371DB-2C46-223D-3B9A-93BFAEE25189}"/>
          </ac:spMkLst>
        </pc:spChg>
      </pc:sldChg>
      <pc:sldChg chg="delSp modSp add mod">
        <pc:chgData name="Leaverton, JD" userId="4998f890-562c-409f-9f41-614dd8f2b4c0" providerId="ADAL" clId="{BD76CBAC-937A-4C43-882C-E93F0302EE10}" dt="2023-04-20T05:23:11.811" v="2374" actId="20577"/>
        <pc:sldMkLst>
          <pc:docMk/>
          <pc:sldMk cId="2792845070" sldId="940"/>
        </pc:sldMkLst>
        <pc:spChg chg="mod">
          <ac:chgData name="Leaverton, JD" userId="4998f890-562c-409f-9f41-614dd8f2b4c0" providerId="ADAL" clId="{BD76CBAC-937A-4C43-882C-E93F0302EE10}" dt="2023-04-20T05:17:00.418" v="1797" actId="20577"/>
          <ac:spMkLst>
            <pc:docMk/>
            <pc:sldMk cId="2792845070" sldId="940"/>
            <ac:spMk id="2" creationId="{2426A126-B365-A0BC-F1E1-F542053615B2}"/>
          </ac:spMkLst>
        </pc:spChg>
        <pc:spChg chg="mod">
          <ac:chgData name="Leaverton, JD" userId="4998f890-562c-409f-9f41-614dd8f2b4c0" providerId="ADAL" clId="{BD76CBAC-937A-4C43-882C-E93F0302EE10}" dt="2023-04-20T05:23:11.811" v="2374" actId="20577"/>
          <ac:spMkLst>
            <pc:docMk/>
            <pc:sldMk cId="2792845070" sldId="940"/>
            <ac:spMk id="4" creationId="{51A194DE-96C4-B669-3A47-5022AE83F482}"/>
          </ac:spMkLst>
        </pc:spChg>
        <pc:picChg chg="del">
          <ac:chgData name="Leaverton, JD" userId="4998f890-562c-409f-9f41-614dd8f2b4c0" providerId="ADAL" clId="{BD76CBAC-937A-4C43-882C-E93F0302EE10}" dt="2023-04-20T05:17:02.604" v="1799" actId="478"/>
          <ac:picMkLst>
            <pc:docMk/>
            <pc:sldMk cId="2792845070" sldId="940"/>
            <ac:picMk id="5" creationId="{A1CDDC25-2472-927E-111C-229F53BFD055}"/>
          </ac:picMkLst>
        </pc:picChg>
        <pc:picChg chg="del">
          <ac:chgData name="Leaverton, JD" userId="4998f890-562c-409f-9f41-614dd8f2b4c0" providerId="ADAL" clId="{BD76CBAC-937A-4C43-882C-E93F0302EE10}" dt="2023-04-20T05:17:02.182" v="1798" actId="478"/>
          <ac:picMkLst>
            <pc:docMk/>
            <pc:sldMk cId="2792845070" sldId="940"/>
            <ac:picMk id="11" creationId="{A93EEE93-D60E-99E5-BDDE-6BD0D3F8EEEE}"/>
          </ac:picMkLst>
        </pc:picChg>
      </pc:sldChg>
      <pc:sldChg chg="new del">
        <pc:chgData name="Leaverton, JD" userId="4998f890-562c-409f-9f41-614dd8f2b4c0" providerId="ADAL" clId="{BD76CBAC-937A-4C43-882C-E93F0302EE10}" dt="2023-04-20T05:23:06.272" v="2372" actId="47"/>
        <pc:sldMkLst>
          <pc:docMk/>
          <pc:sldMk cId="1889326530" sldId="941"/>
        </pc:sldMkLst>
      </pc:sldChg>
      <pc:sldChg chg="modSp add mod">
        <pc:chgData name="Leaverton, JD" userId="4998f890-562c-409f-9f41-614dd8f2b4c0" providerId="ADAL" clId="{BD76CBAC-937A-4C43-882C-E93F0302EE10}" dt="2023-04-20T05:23:42.714" v="2378" actId="20577"/>
        <pc:sldMkLst>
          <pc:docMk/>
          <pc:sldMk cId="3259650877" sldId="941"/>
        </pc:sldMkLst>
        <pc:spChg chg="mod">
          <ac:chgData name="Leaverton, JD" userId="4998f890-562c-409f-9f41-614dd8f2b4c0" providerId="ADAL" clId="{BD76CBAC-937A-4C43-882C-E93F0302EE10}" dt="2023-04-20T05:23:42.714" v="2378" actId="20577"/>
          <ac:spMkLst>
            <pc:docMk/>
            <pc:sldMk cId="3259650877" sldId="941"/>
            <ac:spMk id="4" creationId="{51A194DE-96C4-B669-3A47-5022AE83F482}"/>
          </ac:spMkLst>
        </pc:spChg>
      </pc:sldChg>
      <pc:sldChg chg="add del">
        <pc:chgData name="Leaverton, JD" userId="4998f890-562c-409f-9f41-614dd8f2b4c0" providerId="ADAL" clId="{BD76CBAC-937A-4C43-882C-E93F0302EE10}" dt="2023-04-20T05:23:05.575" v="2371" actId="47"/>
        <pc:sldMkLst>
          <pc:docMk/>
          <pc:sldMk cId="728124193" sldId="942"/>
        </pc:sldMkLst>
      </pc:sldChg>
      <pc:sldChg chg="modSp add mod">
        <pc:chgData name="Leaverton, JD" userId="4998f890-562c-409f-9f41-614dd8f2b4c0" providerId="ADAL" clId="{BD76CBAC-937A-4C43-882C-E93F0302EE10}" dt="2023-04-20T05:24:08.410" v="2383" actId="20577"/>
        <pc:sldMkLst>
          <pc:docMk/>
          <pc:sldMk cId="1560919108" sldId="942"/>
        </pc:sldMkLst>
        <pc:spChg chg="mod">
          <ac:chgData name="Leaverton, JD" userId="4998f890-562c-409f-9f41-614dd8f2b4c0" providerId="ADAL" clId="{BD76CBAC-937A-4C43-882C-E93F0302EE10}" dt="2023-04-20T05:24:08.410" v="2383" actId="20577"/>
          <ac:spMkLst>
            <pc:docMk/>
            <pc:sldMk cId="1560919108" sldId="942"/>
            <ac:spMk id="4" creationId="{51A194DE-96C4-B669-3A47-5022AE83F482}"/>
          </ac:spMkLst>
        </pc:spChg>
      </pc:sldChg>
      <pc:sldChg chg="modSp add mod">
        <pc:chgData name="Leaverton, JD" userId="4998f890-562c-409f-9f41-614dd8f2b4c0" providerId="ADAL" clId="{BD76CBAC-937A-4C43-882C-E93F0302EE10}" dt="2023-04-20T05:24:05.571" v="2382" actId="20577"/>
        <pc:sldMkLst>
          <pc:docMk/>
          <pc:sldMk cId="589143739" sldId="943"/>
        </pc:sldMkLst>
        <pc:spChg chg="mod">
          <ac:chgData name="Leaverton, JD" userId="4998f890-562c-409f-9f41-614dd8f2b4c0" providerId="ADAL" clId="{BD76CBAC-937A-4C43-882C-E93F0302EE10}" dt="2023-04-20T05:24:05.571" v="2382" actId="20577"/>
          <ac:spMkLst>
            <pc:docMk/>
            <pc:sldMk cId="589143739" sldId="943"/>
            <ac:spMk id="4" creationId="{51A194DE-96C4-B669-3A47-5022AE83F48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66872F-38A2-4C25-80BF-D4356DAB507F}"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9620C-2879-4B92-8733-E86F0194992E}" type="slidenum">
              <a:rPr lang="en-US" smtClean="0"/>
              <a:t>‹#›</a:t>
            </a:fld>
            <a:endParaRPr lang="en-US"/>
          </a:p>
        </p:txBody>
      </p:sp>
    </p:spTree>
    <p:extLst>
      <p:ext uri="{BB962C8B-B14F-4D97-AF65-F5344CB8AC3E}">
        <p14:creationId xmlns:p14="http://schemas.microsoft.com/office/powerpoint/2010/main" val="3661145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9620C-2879-4B92-8733-E86F0194992E}" type="slidenum">
              <a:rPr lang="en-US" smtClean="0"/>
              <a:t>2</a:t>
            </a:fld>
            <a:endParaRPr lang="en-US"/>
          </a:p>
        </p:txBody>
      </p:sp>
    </p:spTree>
    <p:extLst>
      <p:ext uri="{BB962C8B-B14F-4D97-AF65-F5344CB8AC3E}">
        <p14:creationId xmlns:p14="http://schemas.microsoft.com/office/powerpoint/2010/main" val="122398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9620C-2879-4B92-8733-E86F0194992E}" type="slidenum">
              <a:rPr lang="en-US" smtClean="0"/>
              <a:t>3</a:t>
            </a:fld>
            <a:endParaRPr lang="en-US"/>
          </a:p>
        </p:txBody>
      </p:sp>
    </p:spTree>
    <p:extLst>
      <p:ext uri="{BB962C8B-B14F-4D97-AF65-F5344CB8AC3E}">
        <p14:creationId xmlns:p14="http://schemas.microsoft.com/office/powerpoint/2010/main" val="3287171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9620C-2879-4B92-8733-E86F0194992E}" type="slidenum">
              <a:rPr lang="en-US" smtClean="0"/>
              <a:t>7</a:t>
            </a:fld>
            <a:endParaRPr lang="en-US"/>
          </a:p>
        </p:txBody>
      </p:sp>
    </p:spTree>
    <p:extLst>
      <p:ext uri="{BB962C8B-B14F-4D97-AF65-F5344CB8AC3E}">
        <p14:creationId xmlns:p14="http://schemas.microsoft.com/office/powerpoint/2010/main" val="22084776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50053AB-45AA-434D-8BDE-5525BA81273B}"/>
              </a:ext>
            </a:extLst>
          </p:cNvPr>
          <p:cNvSpPr/>
          <p:nvPr userDrawn="1"/>
        </p:nvSpPr>
        <p:spPr>
          <a:xfrm>
            <a:off x="264459" y="207095"/>
            <a:ext cx="11663082" cy="6443810"/>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529840" y="1724389"/>
            <a:ext cx="7132320" cy="548640"/>
          </a:xfrm>
          <a:prstGeom prst="rect">
            <a:avLst/>
          </a:prstGeom>
        </p:spPr>
        <p:txBody>
          <a:bodyPr anchor="ctr" anchorCtr="0">
            <a:normAutofit/>
          </a:bodyPr>
          <a:lstStyle>
            <a:lvl1pPr>
              <a:defRPr sz="3200" b="1">
                <a:solidFill>
                  <a:schemeClr val="bg1"/>
                </a:solidFill>
                <a:latin typeface="Arial" charset="0"/>
                <a:ea typeface="Arial" charset="0"/>
                <a:cs typeface="Arial" charset="0"/>
              </a:defRPr>
            </a:lvl1pPr>
          </a:lstStyle>
          <a:p>
            <a:r>
              <a:rPr lang="en-US"/>
              <a:t>Materials for Extreme Environments</a:t>
            </a:r>
          </a:p>
        </p:txBody>
      </p:sp>
      <p:sp>
        <p:nvSpPr>
          <p:cNvPr id="3" name="Subtitle 2"/>
          <p:cNvSpPr>
            <a:spLocks noGrp="1"/>
          </p:cNvSpPr>
          <p:nvPr>
            <p:ph type="subTitle" idx="1"/>
          </p:nvPr>
        </p:nvSpPr>
        <p:spPr>
          <a:xfrm>
            <a:off x="1828800" y="4235390"/>
            <a:ext cx="8534400" cy="1189892"/>
          </a:xfrm>
          <a:prstGeom prst="rect">
            <a:avLst/>
          </a:prstGeom>
        </p:spPr>
        <p:txBody>
          <a:bodyPr>
            <a:normAutofit/>
          </a:bodyPr>
          <a:lstStyle>
            <a:lvl1pPr marL="0" indent="0" algn="ctr">
              <a:buNone/>
              <a:defRPr sz="280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Rectangle 3">
            <a:extLst>
              <a:ext uri="{FF2B5EF4-FFF2-40B4-BE49-F238E27FC236}">
                <a16:creationId xmlns:a16="http://schemas.microsoft.com/office/drawing/2014/main" id="{814C8F93-0566-4939-8083-124D6FD571E4}"/>
              </a:ext>
            </a:extLst>
          </p:cNvPr>
          <p:cNvSpPr/>
          <p:nvPr userDrawn="1"/>
        </p:nvSpPr>
        <p:spPr>
          <a:xfrm>
            <a:off x="264459" y="6572377"/>
            <a:ext cx="11663082" cy="285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03659B7-DC97-40B3-82D5-397321C5A00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432169" y="171924"/>
            <a:ext cx="3164157" cy="1819616"/>
          </a:xfrm>
          <a:prstGeom prst="rect">
            <a:avLst/>
          </a:prstGeom>
        </p:spPr>
      </p:pic>
      <p:sp>
        <p:nvSpPr>
          <p:cNvPr id="6" name="Rectangle 5">
            <a:extLst>
              <a:ext uri="{FF2B5EF4-FFF2-40B4-BE49-F238E27FC236}">
                <a16:creationId xmlns:a16="http://schemas.microsoft.com/office/drawing/2014/main" id="{9F7C3D66-5AEF-4C15-B853-4DC3DF1272C4}"/>
              </a:ext>
            </a:extLst>
          </p:cNvPr>
          <p:cNvSpPr/>
          <p:nvPr userDrawn="1"/>
        </p:nvSpPr>
        <p:spPr>
          <a:xfrm>
            <a:off x="3608781" y="2243636"/>
            <a:ext cx="4974439" cy="461665"/>
          </a:xfrm>
          <a:prstGeom prst="rect">
            <a:avLst/>
          </a:prstGeom>
        </p:spPr>
        <p:txBody>
          <a:bodyPr wrap="none">
            <a:spAutoFit/>
          </a:bodyPr>
          <a:lstStyle/>
          <a:p>
            <a:r>
              <a:rPr lang="en-US" b="1">
                <a:solidFill>
                  <a:schemeClr val="bg1"/>
                </a:solidFill>
              </a:rPr>
              <a:t>Hypervelocity Impact Laboratory</a:t>
            </a:r>
          </a:p>
        </p:txBody>
      </p:sp>
    </p:spTree>
    <p:extLst>
      <p:ext uri="{BB962C8B-B14F-4D97-AF65-F5344CB8AC3E}">
        <p14:creationId xmlns:p14="http://schemas.microsoft.com/office/powerpoint/2010/main" val="391857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MEE">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a:t>
            </a:r>
          </a:p>
        </p:txBody>
      </p:sp>
      <p:sp>
        <p:nvSpPr>
          <p:cNvPr id="4" name="Shape 461">
            <a:extLst>
              <a:ext uri="{FF2B5EF4-FFF2-40B4-BE49-F238E27FC236}">
                <a16:creationId xmlns:a16="http://schemas.microsoft.com/office/drawing/2014/main" id="{086E98B5-C865-46CD-92F9-44B4A8796357}"/>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18335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HVI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a:t>
            </a:r>
          </a:p>
        </p:txBody>
      </p:sp>
      <p:sp>
        <p:nvSpPr>
          <p:cNvPr id="4" name="Shape 461">
            <a:extLst>
              <a:ext uri="{FF2B5EF4-FFF2-40B4-BE49-F238E27FC236}">
                <a16:creationId xmlns:a16="http://schemas.microsoft.com/office/drawing/2014/main" id="{086E98B5-C865-46CD-92F9-44B4A8796357}"/>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47851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HVIL | ODI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 | Optical Diagnostics and Imaging Laboratory</a:t>
            </a:r>
          </a:p>
        </p:txBody>
      </p:sp>
      <p:sp>
        <p:nvSpPr>
          <p:cNvPr id="4" name="Shape 461">
            <a:extLst>
              <a:ext uri="{FF2B5EF4-FFF2-40B4-BE49-F238E27FC236}">
                <a16:creationId xmlns:a16="http://schemas.microsoft.com/office/drawing/2014/main" id="{AC3F5C30-B728-4711-97FD-F7B45198DBA3}"/>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157876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HVIL | CiMDM">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4" y="6575107"/>
            <a:ext cx="10424160"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 | TEES Center of Innovation in Mechanics of Design and Manufacturing</a:t>
            </a:r>
          </a:p>
        </p:txBody>
      </p:sp>
      <p:sp>
        <p:nvSpPr>
          <p:cNvPr id="4" name="Shape 461">
            <a:extLst>
              <a:ext uri="{FF2B5EF4-FFF2-40B4-BE49-F238E27FC236}">
                <a16:creationId xmlns:a16="http://schemas.microsoft.com/office/drawing/2014/main" id="{6C0D0CA1-0422-41DC-A16B-A4F17B1373F0}"/>
              </a:ext>
            </a:extLst>
          </p:cNvPr>
          <p:cNvSpPr/>
          <p:nvPr userDrawn="1"/>
        </p:nvSpPr>
        <p:spPr>
          <a:xfrm>
            <a:off x="278674" y="6575107"/>
            <a:ext cx="10607040"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18547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VIL | NEPL">
    <p:spTree>
      <p:nvGrpSpPr>
        <p:cNvPr id="1" name=""/>
        <p:cNvGrpSpPr/>
        <p:nvPr/>
      </p:nvGrpSpPr>
      <p:grpSpPr>
        <a:xfrm>
          <a:off x="0" y="0"/>
          <a:ext cx="0" cy="0"/>
          <a:chOff x="0" y="0"/>
          <a:chExt cx="0" cy="0"/>
        </a:xfrm>
      </p:grpSpPr>
      <p:sp>
        <p:nvSpPr>
          <p:cNvPr id="2" name="Title 1"/>
          <p:cNvSpPr>
            <a:spLocks noGrp="1"/>
          </p:cNvSpPr>
          <p:nvPr>
            <p:ph type="title"/>
          </p:nvPr>
        </p:nvSpPr>
        <p:spPr>
          <a:xfrm>
            <a:off x="519177" y="225911"/>
            <a:ext cx="9237381" cy="925157"/>
          </a:xfrm>
          <a:prstGeom prst="rect">
            <a:avLst/>
          </a:prstGeom>
        </p:spPr>
        <p:txBody>
          <a:bodyPr anchor="ctr">
            <a:normAutofit/>
          </a:bodyPr>
          <a:lstStyle>
            <a:lvl1pPr algn="l">
              <a:defRPr sz="2400" b="1">
                <a:solidFill>
                  <a:schemeClr val="bg1"/>
                </a:solidFill>
                <a:latin typeface="Arial" charset="0"/>
                <a:ea typeface="Arial" charset="0"/>
                <a:cs typeface="Arial" charset="0"/>
              </a:defRPr>
            </a:lvl1pPr>
          </a:lstStyle>
          <a:p>
            <a:r>
              <a:rPr lang="en-US"/>
              <a:t>Click to edit Master title style</a:t>
            </a:r>
          </a:p>
        </p:txBody>
      </p:sp>
      <p:sp>
        <p:nvSpPr>
          <p:cNvPr id="3" name="TextBox 2">
            <a:extLst>
              <a:ext uri="{FF2B5EF4-FFF2-40B4-BE49-F238E27FC236}">
                <a16:creationId xmlns:a16="http://schemas.microsoft.com/office/drawing/2014/main" id="{0D3D20DD-D952-4039-A29A-A9F5ED12622A}"/>
              </a:ext>
            </a:extLst>
          </p:cNvPr>
          <p:cNvSpPr txBox="1"/>
          <p:nvPr userDrawn="1"/>
        </p:nvSpPr>
        <p:spPr>
          <a:xfrm>
            <a:off x="278675" y="6575107"/>
            <a:ext cx="9324947" cy="184666"/>
          </a:xfrm>
          <a:prstGeom prst="rect">
            <a:avLst/>
          </a:prstGeom>
          <a:noFill/>
        </p:spPr>
        <p:txBody>
          <a:bodyPr wrap="square" lIns="0" tIns="0" rIns="0" bIns="0" rtlCol="0" anchor="b" anchorCtr="0">
            <a:noAutofit/>
          </a:bodyPr>
          <a:lstStyle/>
          <a:p>
            <a:r>
              <a:rPr lang="en-US" sz="1200" b="1" i="1">
                <a:solidFill>
                  <a:schemeClr val="tx1"/>
                </a:solidFill>
              </a:rPr>
              <a:t>Materials for Extreme Environments | Hypervelocity Impact Laboratory | Non-Equilibrium Phenomena Laboratory</a:t>
            </a:r>
          </a:p>
        </p:txBody>
      </p:sp>
      <p:sp>
        <p:nvSpPr>
          <p:cNvPr id="4" name="Shape 461">
            <a:extLst>
              <a:ext uri="{FF2B5EF4-FFF2-40B4-BE49-F238E27FC236}">
                <a16:creationId xmlns:a16="http://schemas.microsoft.com/office/drawing/2014/main" id="{AC3F5C30-B728-4711-97FD-F7B45198DBA3}"/>
              </a:ext>
            </a:extLst>
          </p:cNvPr>
          <p:cNvSpPr/>
          <p:nvPr userDrawn="1"/>
        </p:nvSpPr>
        <p:spPr>
          <a:xfrm>
            <a:off x="278674" y="6575107"/>
            <a:ext cx="9324948"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spTree>
    <p:extLst>
      <p:ext uri="{BB962C8B-B14F-4D97-AF65-F5344CB8AC3E}">
        <p14:creationId xmlns:p14="http://schemas.microsoft.com/office/powerpoint/2010/main" val="3636037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DE73A79-F888-5645-A8BA-486D90E00297}"/>
              </a:ext>
            </a:extLst>
          </p:cNvPr>
          <p:cNvPicPr>
            <a:picLocks noChangeAspect="1"/>
          </p:cNvPicPr>
          <p:nvPr userDrawn="1"/>
        </p:nvPicPr>
        <p:blipFill rotWithShape="1">
          <a:blip r:embed="rId2"/>
          <a:srcRect t="645" r="6040" b="18290"/>
          <a:stretch/>
        </p:blipFill>
        <p:spPr>
          <a:xfrm>
            <a:off x="259936" y="207761"/>
            <a:ext cx="11672125" cy="6441926"/>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99616" y="2872522"/>
            <a:ext cx="9192768" cy="1143000"/>
          </a:xfrm>
          <a:prstGeom prst="rect">
            <a:avLst/>
          </a:prstGeom>
        </p:spPr>
        <p:txBody>
          <a:bodyPr>
            <a:normAutofit/>
          </a:bodyPr>
          <a:lstStyle>
            <a:lvl1pPr>
              <a:defRPr sz="3400" b="1">
                <a:solidFill>
                  <a:srgbClr val="500000"/>
                </a:solidFill>
                <a:latin typeface="Arial" charset="0"/>
                <a:ea typeface="Arial" charset="0"/>
                <a:cs typeface="Arial" charset="0"/>
              </a:defRPr>
            </a:lvl1pPr>
          </a:lstStyle>
          <a:p>
            <a:r>
              <a:rPr lang="en-US"/>
              <a:t>Click to edit Master title style</a:t>
            </a:r>
          </a:p>
        </p:txBody>
      </p:sp>
      <p:sp>
        <p:nvSpPr>
          <p:cNvPr id="14" name="Rectangle 13">
            <a:extLst>
              <a:ext uri="{FF2B5EF4-FFF2-40B4-BE49-F238E27FC236}">
                <a16:creationId xmlns:a16="http://schemas.microsoft.com/office/drawing/2014/main" id="{1F2E9366-A0A7-7C41-B78D-38974B06FA71}"/>
              </a:ext>
            </a:extLst>
          </p:cNvPr>
          <p:cNvSpPr/>
          <p:nvPr userDrawn="1"/>
        </p:nvSpPr>
        <p:spPr>
          <a:xfrm>
            <a:off x="4565373" y="1593290"/>
            <a:ext cx="3061252" cy="966677"/>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7627EC3-283E-5E47-8973-A6AC79819A40}"/>
              </a:ext>
            </a:extLst>
          </p:cNvPr>
          <p:cNvPicPr>
            <a:picLocks noChangeAspect="1"/>
          </p:cNvPicPr>
          <p:nvPr userDrawn="1"/>
        </p:nvPicPr>
        <p:blipFill>
          <a:blip r:embed="rId3"/>
          <a:srcRect/>
          <a:stretch/>
        </p:blipFill>
        <p:spPr>
          <a:xfrm>
            <a:off x="5651987" y="1782646"/>
            <a:ext cx="1706284" cy="621575"/>
          </a:xfrm>
          <a:prstGeom prst="rect">
            <a:avLst/>
          </a:prstGeom>
        </p:spPr>
      </p:pic>
      <p:pic>
        <p:nvPicPr>
          <p:cNvPr id="10" name="Picture 9">
            <a:extLst>
              <a:ext uri="{FF2B5EF4-FFF2-40B4-BE49-F238E27FC236}">
                <a16:creationId xmlns:a16="http://schemas.microsoft.com/office/drawing/2014/main" id="{6ECB5AA5-F601-7B42-90A4-88050A423BBB}"/>
              </a:ext>
            </a:extLst>
          </p:cNvPr>
          <p:cNvPicPr>
            <a:picLocks noChangeAspect="1"/>
          </p:cNvPicPr>
          <p:nvPr userDrawn="1"/>
        </p:nvPicPr>
        <p:blipFill>
          <a:blip r:embed="rId4"/>
          <a:srcRect/>
          <a:stretch/>
        </p:blipFill>
        <p:spPr>
          <a:xfrm>
            <a:off x="4840356" y="1751059"/>
            <a:ext cx="688219" cy="684749"/>
          </a:xfrm>
          <a:prstGeom prst="rect">
            <a:avLst/>
          </a:prstGeom>
        </p:spPr>
      </p:pic>
    </p:spTree>
    <p:extLst>
      <p:ext uri="{BB962C8B-B14F-4D97-AF65-F5344CB8AC3E}">
        <p14:creationId xmlns:p14="http://schemas.microsoft.com/office/powerpoint/2010/main" val="757822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C93FCB-6043-4F4A-A8E8-21CEBBD92A4B}"/>
              </a:ext>
            </a:extLst>
          </p:cNvPr>
          <p:cNvSpPr/>
          <p:nvPr userDrawn="1"/>
        </p:nvSpPr>
        <p:spPr>
          <a:xfrm>
            <a:off x="383821" y="231832"/>
            <a:ext cx="11424356" cy="926298"/>
          </a:xfrm>
          <a:prstGeom prst="rect">
            <a:avLst/>
          </a:prstGeom>
          <a:gradFill>
            <a:gsLst>
              <a:gs pos="5000">
                <a:srgbClr val="370000"/>
              </a:gs>
              <a:gs pos="76000">
                <a:srgbClr val="500000"/>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6C32FB-EF9A-D445-9E70-345AD40836F8}"/>
              </a:ext>
            </a:extLst>
          </p:cNvPr>
          <p:cNvSpPr/>
          <p:nvPr userDrawn="1"/>
        </p:nvSpPr>
        <p:spPr>
          <a:xfrm>
            <a:off x="383823" y="403780"/>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BEE932-CF03-4B9E-8C3A-476BCDD3024D}"/>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9884682" y="141907"/>
            <a:ext cx="1923495" cy="1106147"/>
          </a:xfrm>
          <a:prstGeom prst="rect">
            <a:avLst/>
          </a:prstGeom>
        </p:spPr>
      </p:pic>
    </p:spTree>
    <p:extLst>
      <p:ext uri="{BB962C8B-B14F-4D97-AF65-F5344CB8AC3E}">
        <p14:creationId xmlns:p14="http://schemas.microsoft.com/office/powerpoint/2010/main" val="890053014"/>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2" r:id="rId3"/>
    <p:sldLayoutId id="2147483668" r:id="rId4"/>
    <p:sldLayoutId id="2147483669" r:id="rId5"/>
    <p:sldLayoutId id="2147483670" r:id="rId6"/>
    <p:sldLayoutId id="2147483667"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3" Type="http://schemas.openxmlformats.org/officeDocument/2006/relationships/image" Target="../media/image14.tiff"/><Relationship Id="rId7" Type="http://schemas.openxmlformats.org/officeDocument/2006/relationships/image" Target="../media/image18.tiff"/><Relationship Id="rId12" Type="http://schemas.openxmlformats.org/officeDocument/2006/relationships/image" Target="../media/image29.png"/><Relationship Id="rId2" Type="http://schemas.openxmlformats.org/officeDocument/2006/relationships/hyperlink" Target="mailto:KKRaj@TAMU.edu" TargetMode="External"/><Relationship Id="rId1" Type="http://schemas.openxmlformats.org/officeDocument/2006/relationships/slideLayout" Target="../slideLayouts/slideLayout7.xml"/><Relationship Id="rId6" Type="http://schemas.openxmlformats.org/officeDocument/2006/relationships/image" Target="../media/image17.tiff"/><Relationship Id="rId11" Type="http://schemas.openxmlformats.org/officeDocument/2006/relationships/image" Target="../media/image28.png"/><Relationship Id="rId5" Type="http://schemas.openxmlformats.org/officeDocument/2006/relationships/image" Target="../media/image16.tiff"/><Relationship Id="rId10" Type="http://schemas.openxmlformats.org/officeDocument/2006/relationships/image" Target="../media/image27.tiff"/><Relationship Id="rId4" Type="http://schemas.openxmlformats.org/officeDocument/2006/relationships/image" Target="../media/image15.png"/><Relationship Id="rId9" Type="http://schemas.openxmlformats.org/officeDocument/2006/relationships/image" Target="../media/image26.png"/><Relationship Id="rId1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2.wdp"/><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305C-7747-58E1-BE7E-649099CB5BCF}"/>
              </a:ext>
            </a:extLst>
          </p:cNvPr>
          <p:cNvSpPr>
            <a:spLocks noGrp="1"/>
          </p:cNvSpPr>
          <p:nvPr>
            <p:ph type="ctrTitle"/>
          </p:nvPr>
        </p:nvSpPr>
        <p:spPr/>
        <p:txBody>
          <a:bodyPr>
            <a:normAutofit fontScale="90000"/>
          </a:bodyPr>
          <a:lstStyle/>
          <a:p>
            <a:r>
              <a:rPr lang="en-US" dirty="0"/>
              <a:t>ML Consult</a:t>
            </a:r>
          </a:p>
        </p:txBody>
      </p:sp>
      <p:sp>
        <p:nvSpPr>
          <p:cNvPr id="3" name="Subtitle 2">
            <a:extLst>
              <a:ext uri="{FF2B5EF4-FFF2-40B4-BE49-F238E27FC236}">
                <a16:creationId xmlns:a16="http://schemas.microsoft.com/office/drawing/2014/main" id="{E45CC06D-9F90-13CC-4B56-FD879228B3E4}"/>
              </a:ext>
            </a:extLst>
          </p:cNvPr>
          <p:cNvSpPr>
            <a:spLocks noGrp="1"/>
          </p:cNvSpPr>
          <p:nvPr>
            <p:ph type="subTitle" idx="1"/>
          </p:nvPr>
        </p:nvSpPr>
        <p:spPr/>
        <p:txBody>
          <a:bodyPr/>
          <a:lstStyle/>
          <a:p>
            <a:r>
              <a:rPr lang="en-US" dirty="0"/>
              <a:t>goofy ahh slide deck</a:t>
            </a:r>
          </a:p>
        </p:txBody>
      </p:sp>
    </p:spTree>
    <p:extLst>
      <p:ext uri="{BB962C8B-B14F-4D97-AF65-F5344CB8AC3E}">
        <p14:creationId xmlns:p14="http://schemas.microsoft.com/office/powerpoint/2010/main" val="3271825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A126-B365-A0BC-F1E1-F542053615B2}"/>
              </a:ext>
            </a:extLst>
          </p:cNvPr>
          <p:cNvSpPr>
            <a:spLocks noGrp="1"/>
          </p:cNvSpPr>
          <p:nvPr>
            <p:ph type="title"/>
          </p:nvPr>
        </p:nvSpPr>
        <p:spPr/>
        <p:txBody>
          <a:bodyPr/>
          <a:lstStyle/>
          <a:p>
            <a:r>
              <a:rPr lang="en-US" dirty="0"/>
              <a:t>Questions</a:t>
            </a:r>
          </a:p>
        </p:txBody>
      </p:sp>
      <p:sp>
        <p:nvSpPr>
          <p:cNvPr id="4" name="TextBox 3">
            <a:extLst>
              <a:ext uri="{FF2B5EF4-FFF2-40B4-BE49-F238E27FC236}">
                <a16:creationId xmlns:a16="http://schemas.microsoft.com/office/drawing/2014/main" id="{51A194DE-96C4-B669-3A47-5022AE83F482}"/>
              </a:ext>
            </a:extLst>
          </p:cNvPr>
          <p:cNvSpPr txBox="1"/>
          <p:nvPr/>
        </p:nvSpPr>
        <p:spPr>
          <a:xfrm>
            <a:off x="1051836" y="1575669"/>
            <a:ext cx="10764341" cy="1200329"/>
          </a:xfrm>
          <a:prstGeom prst="rect">
            <a:avLst/>
          </a:prstGeom>
          <a:noFill/>
        </p:spPr>
        <p:txBody>
          <a:bodyPr wrap="square">
            <a:spAutoFit/>
          </a:bodyPr>
          <a:lstStyle/>
          <a:p>
            <a:pPr marL="342900" indent="-342900">
              <a:buFont typeface="Arial" panose="020B0604020202020204" pitchFamily="34" charset="0"/>
              <a:buChar char="•"/>
            </a:pPr>
            <a:r>
              <a:rPr lang="en-US" dirty="0"/>
              <a:t>Training/Testing split for N = ~56?</a:t>
            </a:r>
          </a:p>
          <a:p>
            <a:pPr marL="952393" lvl="1" indent="-342900">
              <a:buFont typeface="Arial" panose="020B0604020202020204" pitchFamily="34" charset="0"/>
              <a:buChar char="•"/>
            </a:pPr>
            <a:r>
              <a:rPr lang="en-US" dirty="0"/>
              <a:t>DF = 3, so rule of 10 says &gt; 30 in training</a:t>
            </a:r>
          </a:p>
          <a:p>
            <a:endParaRPr lang="en-US" dirty="0"/>
          </a:p>
        </p:txBody>
      </p:sp>
    </p:spTree>
    <p:extLst>
      <p:ext uri="{BB962C8B-B14F-4D97-AF65-F5344CB8AC3E}">
        <p14:creationId xmlns:p14="http://schemas.microsoft.com/office/powerpoint/2010/main" val="2792845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A126-B365-A0BC-F1E1-F542053615B2}"/>
              </a:ext>
            </a:extLst>
          </p:cNvPr>
          <p:cNvSpPr>
            <a:spLocks noGrp="1"/>
          </p:cNvSpPr>
          <p:nvPr>
            <p:ph type="title"/>
          </p:nvPr>
        </p:nvSpPr>
        <p:spPr/>
        <p:txBody>
          <a:bodyPr/>
          <a:lstStyle/>
          <a:p>
            <a:r>
              <a:rPr lang="en-US" dirty="0"/>
              <a:t>Questions</a:t>
            </a:r>
          </a:p>
        </p:txBody>
      </p:sp>
      <p:sp>
        <p:nvSpPr>
          <p:cNvPr id="4" name="TextBox 3">
            <a:extLst>
              <a:ext uri="{FF2B5EF4-FFF2-40B4-BE49-F238E27FC236}">
                <a16:creationId xmlns:a16="http://schemas.microsoft.com/office/drawing/2014/main" id="{51A194DE-96C4-B669-3A47-5022AE83F482}"/>
              </a:ext>
            </a:extLst>
          </p:cNvPr>
          <p:cNvSpPr txBox="1"/>
          <p:nvPr/>
        </p:nvSpPr>
        <p:spPr>
          <a:xfrm>
            <a:off x="1051836" y="1575669"/>
            <a:ext cx="10764341" cy="1200329"/>
          </a:xfrm>
          <a:prstGeom prst="rect">
            <a:avLst/>
          </a:prstGeom>
          <a:noFill/>
        </p:spPr>
        <p:txBody>
          <a:bodyPr wrap="square">
            <a:spAutoFit/>
          </a:bodyPr>
          <a:lstStyle/>
          <a:p>
            <a:pPr marL="342900" indent="-342900">
              <a:buFont typeface="Arial" panose="020B0604020202020204" pitchFamily="34" charset="0"/>
              <a:buChar char="•"/>
            </a:pPr>
            <a:r>
              <a:rPr lang="en-US" dirty="0"/>
              <a:t>Encoding categorical variable (sabot size = 10 or = 4) for ML?</a:t>
            </a:r>
          </a:p>
          <a:p>
            <a:pPr marL="952393" lvl="1" indent="-342900">
              <a:buFont typeface="Arial" panose="020B0604020202020204" pitchFamily="34" charset="0"/>
              <a:buChar char="•"/>
            </a:pPr>
            <a:r>
              <a:rPr lang="en-US" dirty="0"/>
              <a:t>For stats I was doing this binary (0 and 1)</a:t>
            </a:r>
          </a:p>
          <a:p>
            <a:endParaRPr lang="en-US" dirty="0"/>
          </a:p>
        </p:txBody>
      </p:sp>
    </p:spTree>
    <p:extLst>
      <p:ext uri="{BB962C8B-B14F-4D97-AF65-F5344CB8AC3E}">
        <p14:creationId xmlns:p14="http://schemas.microsoft.com/office/powerpoint/2010/main" val="3259650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A126-B365-A0BC-F1E1-F542053615B2}"/>
              </a:ext>
            </a:extLst>
          </p:cNvPr>
          <p:cNvSpPr>
            <a:spLocks noGrp="1"/>
          </p:cNvSpPr>
          <p:nvPr>
            <p:ph type="title"/>
          </p:nvPr>
        </p:nvSpPr>
        <p:spPr/>
        <p:txBody>
          <a:bodyPr/>
          <a:lstStyle/>
          <a:p>
            <a:r>
              <a:rPr lang="en-US" dirty="0"/>
              <a:t>Questions</a:t>
            </a:r>
          </a:p>
        </p:txBody>
      </p:sp>
      <p:sp>
        <p:nvSpPr>
          <p:cNvPr id="4" name="TextBox 3">
            <a:extLst>
              <a:ext uri="{FF2B5EF4-FFF2-40B4-BE49-F238E27FC236}">
                <a16:creationId xmlns:a16="http://schemas.microsoft.com/office/drawing/2014/main" id="{51A194DE-96C4-B669-3A47-5022AE83F482}"/>
              </a:ext>
            </a:extLst>
          </p:cNvPr>
          <p:cNvSpPr txBox="1"/>
          <p:nvPr/>
        </p:nvSpPr>
        <p:spPr>
          <a:xfrm>
            <a:off x="1051836" y="1575669"/>
            <a:ext cx="10764341" cy="1938992"/>
          </a:xfrm>
          <a:prstGeom prst="rect">
            <a:avLst/>
          </a:prstGeom>
          <a:noFill/>
        </p:spPr>
        <p:txBody>
          <a:bodyPr wrap="square">
            <a:spAutoFit/>
          </a:bodyPr>
          <a:lstStyle/>
          <a:p>
            <a:pPr marL="342900" indent="-342900">
              <a:buFont typeface="Arial" panose="020B0604020202020204" pitchFamily="34" charset="0"/>
              <a:buChar char="•"/>
            </a:pPr>
            <a:r>
              <a:rPr lang="en-US" dirty="0"/>
              <a:t>Synthetic data?</a:t>
            </a:r>
          </a:p>
          <a:p>
            <a:pPr marL="952393" lvl="1" indent="-342900">
              <a:buFont typeface="Arial" panose="020B0604020202020204" pitchFamily="34" charset="0"/>
              <a:buChar char="•"/>
            </a:pPr>
            <a:r>
              <a:rPr lang="en-US" dirty="0"/>
              <a:t>At any sabot size and velocity:</a:t>
            </a:r>
          </a:p>
          <a:p>
            <a:pPr marL="1561887" lvl="2" indent="-342900">
              <a:buFont typeface="Arial" panose="020B0604020202020204" pitchFamily="34" charset="0"/>
              <a:buChar char="•"/>
            </a:pPr>
            <a:r>
              <a:rPr lang="en-US" dirty="0"/>
              <a:t>If pressure = 0, DoS = 0</a:t>
            </a:r>
          </a:p>
          <a:p>
            <a:pPr marL="952393" lvl="1" indent="-342900">
              <a:buFont typeface="Arial" panose="020B0604020202020204" pitchFamily="34" charset="0"/>
              <a:buChar char="•"/>
            </a:pPr>
            <a:r>
              <a:rPr lang="en-US" dirty="0"/>
              <a:t>Do I “zero” it out like an excel graph (set trendline origin)?</a:t>
            </a:r>
          </a:p>
          <a:p>
            <a:endParaRPr lang="en-US" dirty="0"/>
          </a:p>
        </p:txBody>
      </p:sp>
    </p:spTree>
    <p:extLst>
      <p:ext uri="{BB962C8B-B14F-4D97-AF65-F5344CB8AC3E}">
        <p14:creationId xmlns:p14="http://schemas.microsoft.com/office/powerpoint/2010/main" val="1560919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A126-B365-A0BC-F1E1-F542053615B2}"/>
              </a:ext>
            </a:extLst>
          </p:cNvPr>
          <p:cNvSpPr>
            <a:spLocks noGrp="1"/>
          </p:cNvSpPr>
          <p:nvPr>
            <p:ph type="title"/>
          </p:nvPr>
        </p:nvSpPr>
        <p:spPr/>
        <p:txBody>
          <a:bodyPr/>
          <a:lstStyle/>
          <a:p>
            <a:r>
              <a:rPr lang="en-US" dirty="0"/>
              <a:t>Questions</a:t>
            </a:r>
          </a:p>
        </p:txBody>
      </p:sp>
      <p:sp>
        <p:nvSpPr>
          <p:cNvPr id="4" name="TextBox 3">
            <a:extLst>
              <a:ext uri="{FF2B5EF4-FFF2-40B4-BE49-F238E27FC236}">
                <a16:creationId xmlns:a16="http://schemas.microsoft.com/office/drawing/2014/main" id="{51A194DE-96C4-B669-3A47-5022AE83F482}"/>
              </a:ext>
            </a:extLst>
          </p:cNvPr>
          <p:cNvSpPr txBox="1"/>
          <p:nvPr/>
        </p:nvSpPr>
        <p:spPr>
          <a:xfrm>
            <a:off x="1051836" y="1575669"/>
            <a:ext cx="10764341" cy="1200329"/>
          </a:xfrm>
          <a:prstGeom prst="rect">
            <a:avLst/>
          </a:prstGeom>
          <a:noFill/>
        </p:spPr>
        <p:txBody>
          <a:bodyPr wrap="square">
            <a:spAutoFit/>
          </a:bodyPr>
          <a:lstStyle/>
          <a:p>
            <a:pPr marL="342900" indent="-342900">
              <a:buFont typeface="Arial" panose="020B0604020202020204" pitchFamily="34" charset="0"/>
              <a:buChar char="•"/>
            </a:pPr>
            <a:r>
              <a:rPr lang="en-US" dirty="0"/>
              <a:t>Overfitting?</a:t>
            </a:r>
          </a:p>
          <a:p>
            <a:pPr marL="342900" indent="-342900">
              <a:buFont typeface="Arial" panose="020B0604020202020204" pitchFamily="34" charset="0"/>
              <a:buChar char="•"/>
            </a:pPr>
            <a:r>
              <a:rPr lang="en-US" dirty="0"/>
              <a:t>Other thoughts?</a:t>
            </a:r>
          </a:p>
          <a:p>
            <a:endParaRPr lang="en-US" dirty="0"/>
          </a:p>
        </p:txBody>
      </p:sp>
    </p:spTree>
    <p:extLst>
      <p:ext uri="{BB962C8B-B14F-4D97-AF65-F5344CB8AC3E}">
        <p14:creationId xmlns:p14="http://schemas.microsoft.com/office/powerpoint/2010/main" val="589143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7F2376-F903-440F-96AE-254DA8F64799}"/>
              </a:ext>
            </a:extLst>
          </p:cNvPr>
          <p:cNvSpPr>
            <a:spLocks noGrp="1"/>
          </p:cNvSpPr>
          <p:nvPr>
            <p:ph type="title"/>
          </p:nvPr>
        </p:nvSpPr>
        <p:spPr>
          <a:xfrm>
            <a:off x="1145992" y="2703086"/>
            <a:ext cx="9730359" cy="1451828"/>
          </a:xfrm>
        </p:spPr>
        <p:txBody>
          <a:bodyPr>
            <a:normAutofit fontScale="90000"/>
          </a:bodyPr>
          <a:lstStyle/>
          <a:p>
            <a:pPr algn="r"/>
            <a:r>
              <a:rPr lang="en-US"/>
              <a:t>"There is nothing more fulfilling than to serve your country and your fellow citizens and to do it well.”</a:t>
            </a:r>
            <a:br>
              <a:rPr lang="en-US"/>
            </a:br>
            <a:r>
              <a:rPr lang="en-US"/>
              <a:t>– Pres. George H.W. Bush</a:t>
            </a:r>
          </a:p>
        </p:txBody>
      </p:sp>
      <p:sp>
        <p:nvSpPr>
          <p:cNvPr id="4" name="Rectangle 3">
            <a:extLst>
              <a:ext uri="{FF2B5EF4-FFF2-40B4-BE49-F238E27FC236}">
                <a16:creationId xmlns:a16="http://schemas.microsoft.com/office/drawing/2014/main" id="{3D73BE8D-D87C-4F1A-80C0-0E3808E19130}"/>
              </a:ext>
            </a:extLst>
          </p:cNvPr>
          <p:cNvSpPr/>
          <p:nvPr/>
        </p:nvSpPr>
        <p:spPr>
          <a:xfrm>
            <a:off x="6353750" y="4812683"/>
            <a:ext cx="4996434" cy="1668214"/>
          </a:xfrm>
          <a:prstGeom prst="rect">
            <a:avLst/>
          </a:prstGeom>
        </p:spPr>
        <p:txBody>
          <a:bodyPr wrap="square">
            <a:spAutoFit/>
          </a:bodyPr>
          <a:lstStyle/>
          <a:p>
            <a:pPr>
              <a:lnSpc>
                <a:spcPct val="150000"/>
              </a:lnSpc>
            </a:pPr>
            <a:r>
              <a:rPr lang="en-US" sz="1400" b="1">
                <a:solidFill>
                  <a:schemeClr val="bg1"/>
                </a:solidFill>
              </a:rPr>
              <a:t>Contact Information:</a:t>
            </a:r>
            <a:br>
              <a:rPr lang="en-US" sz="1400" b="1">
                <a:solidFill>
                  <a:schemeClr val="bg1"/>
                </a:solidFill>
              </a:rPr>
            </a:br>
            <a:r>
              <a:rPr lang="en-US" sz="1400" b="1" u="sng">
                <a:solidFill>
                  <a:schemeClr val="bg1"/>
                </a:solidFill>
              </a:rPr>
              <a:t>Director</a:t>
            </a:r>
            <a:r>
              <a:rPr lang="en-US" sz="1400" b="1">
                <a:solidFill>
                  <a:schemeClr val="bg1"/>
                </a:solidFill>
              </a:rPr>
              <a:t>				</a:t>
            </a:r>
            <a:r>
              <a:rPr lang="en-US" sz="1400" b="1" u="sng">
                <a:solidFill>
                  <a:schemeClr val="bg1"/>
                </a:solidFill>
              </a:rPr>
              <a:t>Manager</a:t>
            </a:r>
          </a:p>
          <a:p>
            <a:pPr>
              <a:lnSpc>
                <a:spcPct val="150000"/>
              </a:lnSpc>
            </a:pPr>
            <a:r>
              <a:rPr lang="en-US" sz="1400">
                <a:solidFill>
                  <a:schemeClr val="bg1"/>
                </a:solidFill>
              </a:rPr>
              <a:t>Dr. Tom Lacy, MEEN			Dr. Raj Kota, BCDC</a:t>
            </a:r>
          </a:p>
          <a:p>
            <a:pPr>
              <a:lnSpc>
                <a:spcPct val="150000"/>
              </a:lnSpc>
            </a:pPr>
            <a:r>
              <a:rPr lang="en-US" sz="1400">
                <a:solidFill>
                  <a:schemeClr val="bg1"/>
                </a:solidFill>
              </a:rPr>
              <a:t>TELacyJr@TAMU.edu 			</a:t>
            </a:r>
            <a:r>
              <a:rPr lang="en-US" sz="1400">
                <a:solidFill>
                  <a:schemeClr val="bg1"/>
                </a:solidFill>
                <a:hlinkClick r:id="rId2">
                  <a:extLst>
                    <a:ext uri="{A12FA001-AC4F-418D-AE19-62706E023703}">
                      <ahyp:hlinkClr xmlns:ahyp="http://schemas.microsoft.com/office/drawing/2018/hyperlinkcolor" val="tx"/>
                    </a:ext>
                  </a:extLst>
                </a:hlinkClick>
              </a:rPr>
              <a:t>KKRaj@TAMU.edu</a:t>
            </a:r>
            <a:r>
              <a:rPr lang="en-US" sz="1400">
                <a:solidFill>
                  <a:schemeClr val="bg1"/>
                </a:solidFill>
              </a:rPr>
              <a:t> </a:t>
            </a:r>
          </a:p>
          <a:p>
            <a:pPr>
              <a:lnSpc>
                <a:spcPct val="150000"/>
              </a:lnSpc>
            </a:pPr>
            <a:r>
              <a:rPr lang="en-US" sz="1400">
                <a:solidFill>
                  <a:schemeClr val="bg1"/>
                </a:solidFill>
              </a:rPr>
              <a:t>(662) 948-9213 (cell)			(662) 617-9196 (cell)</a:t>
            </a:r>
          </a:p>
        </p:txBody>
      </p:sp>
      <p:grpSp>
        <p:nvGrpSpPr>
          <p:cNvPr id="5" name="Group 4">
            <a:extLst>
              <a:ext uri="{FF2B5EF4-FFF2-40B4-BE49-F238E27FC236}">
                <a16:creationId xmlns:a16="http://schemas.microsoft.com/office/drawing/2014/main" id="{D1F5DBB7-6D46-46BA-932B-F4E20F1D9ECC}"/>
              </a:ext>
            </a:extLst>
          </p:cNvPr>
          <p:cNvGrpSpPr/>
          <p:nvPr/>
        </p:nvGrpSpPr>
        <p:grpSpPr>
          <a:xfrm>
            <a:off x="461928" y="247611"/>
            <a:ext cx="11426127" cy="778552"/>
            <a:chOff x="390525" y="5714961"/>
            <a:chExt cx="11426127" cy="778552"/>
          </a:xfrm>
        </p:grpSpPr>
        <p:sp>
          <p:nvSpPr>
            <p:cNvPr id="6" name="Rectangle 5">
              <a:extLst>
                <a:ext uri="{FF2B5EF4-FFF2-40B4-BE49-F238E27FC236}">
                  <a16:creationId xmlns:a16="http://schemas.microsoft.com/office/drawing/2014/main" id="{0922412E-8C73-4BCA-AC1B-FB530FBC7AA3}"/>
                </a:ext>
              </a:extLst>
            </p:cNvPr>
            <p:cNvSpPr/>
            <p:nvPr/>
          </p:nvSpPr>
          <p:spPr>
            <a:xfrm>
              <a:off x="390525" y="5736066"/>
              <a:ext cx="11426127" cy="736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AD4FB0-E946-49AC-B3C3-B6C8C766344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74992" y="5736066"/>
              <a:ext cx="835260" cy="736342"/>
            </a:xfrm>
            <a:prstGeom prst="rect">
              <a:avLst/>
            </a:prstGeom>
          </p:spPr>
        </p:pic>
        <p:pic>
          <p:nvPicPr>
            <p:cNvPr id="8" name="Picture 7">
              <a:extLst>
                <a:ext uri="{FF2B5EF4-FFF2-40B4-BE49-F238E27FC236}">
                  <a16:creationId xmlns:a16="http://schemas.microsoft.com/office/drawing/2014/main" id="{36B44C0A-DEA7-4BEE-81E1-C7937944852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4589" y="5776901"/>
              <a:ext cx="489179" cy="654672"/>
            </a:xfrm>
            <a:prstGeom prst="rect">
              <a:avLst/>
            </a:prstGeom>
          </p:spPr>
        </p:pic>
        <p:pic>
          <p:nvPicPr>
            <p:cNvPr id="9" name="Picture 8">
              <a:extLst>
                <a:ext uri="{FF2B5EF4-FFF2-40B4-BE49-F238E27FC236}">
                  <a16:creationId xmlns:a16="http://schemas.microsoft.com/office/drawing/2014/main" id="{73CB08F4-C00E-4D71-ACED-6B34633A957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607790" y="5783654"/>
              <a:ext cx="1100271" cy="641167"/>
            </a:xfrm>
            <a:prstGeom prst="rect">
              <a:avLst/>
            </a:prstGeom>
          </p:spPr>
        </p:pic>
        <p:pic>
          <p:nvPicPr>
            <p:cNvPr id="10" name="Picture 9">
              <a:extLst>
                <a:ext uri="{FF2B5EF4-FFF2-40B4-BE49-F238E27FC236}">
                  <a16:creationId xmlns:a16="http://schemas.microsoft.com/office/drawing/2014/main" id="{983FC56B-F1C0-4BE1-B15F-91F4D9E2F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12359" y="5714961"/>
              <a:ext cx="715140" cy="778552"/>
            </a:xfrm>
            <a:prstGeom prst="rect">
              <a:avLst/>
            </a:prstGeom>
          </p:spPr>
        </p:pic>
        <p:pic>
          <p:nvPicPr>
            <p:cNvPr id="11" name="Picture 10">
              <a:extLst>
                <a:ext uri="{FF2B5EF4-FFF2-40B4-BE49-F238E27FC236}">
                  <a16:creationId xmlns:a16="http://schemas.microsoft.com/office/drawing/2014/main" id="{72B76475-301F-4ACF-8CBD-122A0E5CE85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54274" y="5751772"/>
              <a:ext cx="680906" cy="704931"/>
            </a:xfrm>
            <a:prstGeom prst="rect">
              <a:avLst/>
            </a:prstGeom>
          </p:spPr>
        </p:pic>
        <p:pic>
          <p:nvPicPr>
            <p:cNvPr id="12" name="Picture 11">
              <a:extLst>
                <a:ext uri="{FF2B5EF4-FFF2-40B4-BE49-F238E27FC236}">
                  <a16:creationId xmlns:a16="http://schemas.microsoft.com/office/drawing/2014/main" id="{6DDB2547-8C68-46DC-8731-3C22CEBE826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80365" y="5757854"/>
              <a:ext cx="687972" cy="692767"/>
            </a:xfrm>
            <a:prstGeom prst="rect">
              <a:avLst/>
            </a:prstGeom>
            <a:noFill/>
            <a:effectLst/>
          </p:spPr>
        </p:pic>
        <p:pic>
          <p:nvPicPr>
            <p:cNvPr id="13" name="Picture 12">
              <a:extLst>
                <a:ext uri="{FF2B5EF4-FFF2-40B4-BE49-F238E27FC236}">
                  <a16:creationId xmlns:a16="http://schemas.microsoft.com/office/drawing/2014/main" id="{CD9C3CEF-0090-43AE-8D54-7D8AE171335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1521" y="5757346"/>
              <a:ext cx="673252" cy="693782"/>
            </a:xfrm>
            <a:prstGeom prst="rect">
              <a:avLst/>
            </a:prstGeom>
          </p:spPr>
        </p:pic>
        <p:pic>
          <p:nvPicPr>
            <p:cNvPr id="14" name="Picture 13">
              <a:extLst>
                <a:ext uri="{FF2B5EF4-FFF2-40B4-BE49-F238E27FC236}">
                  <a16:creationId xmlns:a16="http://schemas.microsoft.com/office/drawing/2014/main" id="{ABAE30DD-020A-4693-8D4F-4B4FAFAA274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330863" y="5848650"/>
              <a:ext cx="1003366" cy="511174"/>
            </a:xfrm>
            <a:prstGeom prst="rect">
              <a:avLst/>
            </a:prstGeom>
          </p:spPr>
        </p:pic>
        <p:pic>
          <p:nvPicPr>
            <p:cNvPr id="15" name="Picture 14">
              <a:extLst>
                <a:ext uri="{FF2B5EF4-FFF2-40B4-BE49-F238E27FC236}">
                  <a16:creationId xmlns:a16="http://schemas.microsoft.com/office/drawing/2014/main" id="{6C0377A5-9641-4418-B130-AD8FBB156B83}"/>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752083" y="5843917"/>
              <a:ext cx="584260" cy="520640"/>
            </a:xfrm>
            <a:prstGeom prst="rect">
              <a:avLst/>
            </a:prstGeom>
          </p:spPr>
        </p:pic>
        <p:pic>
          <p:nvPicPr>
            <p:cNvPr id="16" name="Picture 15">
              <a:extLst>
                <a:ext uri="{FF2B5EF4-FFF2-40B4-BE49-F238E27FC236}">
                  <a16:creationId xmlns:a16="http://schemas.microsoft.com/office/drawing/2014/main" id="{74297DAE-D6A1-4751-92F3-7018F563872E}"/>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5588795" y="5759929"/>
              <a:ext cx="542175" cy="688616"/>
            </a:xfrm>
            <a:prstGeom prst="rect">
              <a:avLst/>
            </a:prstGeom>
          </p:spPr>
        </p:pic>
        <p:pic>
          <p:nvPicPr>
            <p:cNvPr id="17" name="Picture 16">
              <a:extLst>
                <a:ext uri="{FF2B5EF4-FFF2-40B4-BE49-F238E27FC236}">
                  <a16:creationId xmlns:a16="http://schemas.microsoft.com/office/drawing/2014/main" id="{F54ED0AF-9916-4093-9631-57FAD6749AAE}"/>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7779202" y="5764224"/>
              <a:ext cx="687972" cy="680027"/>
            </a:xfrm>
            <a:prstGeom prst="rect">
              <a:avLst/>
            </a:prstGeom>
            <a:noFill/>
          </p:spPr>
        </p:pic>
        <p:pic>
          <p:nvPicPr>
            <p:cNvPr id="18" name="Picture 17" descr="Qr code&#10;&#10;Description automatically generated with medium confidence">
              <a:extLst>
                <a:ext uri="{FF2B5EF4-FFF2-40B4-BE49-F238E27FC236}">
                  <a16:creationId xmlns:a16="http://schemas.microsoft.com/office/drawing/2014/main" id="{5F1A5660-C9EC-473B-96AF-3E2D033E0A98}"/>
                </a:ext>
              </a:extLst>
            </p:cNvPr>
            <p:cNvPicPr>
              <a:picLocks noChangeAspect="1"/>
            </p:cNvPicPr>
            <p:nvPr/>
          </p:nvPicPr>
          <p:blipFill rotWithShape="1">
            <a:blip r:embed="rId14"/>
            <a:srcRect t="51462"/>
            <a:stretch/>
          </p:blipFill>
          <p:spPr>
            <a:xfrm>
              <a:off x="8511196" y="5918806"/>
              <a:ext cx="1775641" cy="370863"/>
            </a:xfrm>
            <a:prstGeom prst="rect">
              <a:avLst/>
            </a:prstGeom>
          </p:spPr>
        </p:pic>
      </p:grpSp>
    </p:spTree>
    <p:extLst>
      <p:ext uri="{BB962C8B-B14F-4D97-AF65-F5344CB8AC3E}">
        <p14:creationId xmlns:p14="http://schemas.microsoft.com/office/powerpoint/2010/main" val="366012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464B-BA41-1A4D-99D0-8BE7DEE988F3}"/>
              </a:ext>
            </a:extLst>
          </p:cNvPr>
          <p:cNvSpPr>
            <a:spLocks noGrp="1"/>
          </p:cNvSpPr>
          <p:nvPr>
            <p:ph type="title"/>
          </p:nvPr>
        </p:nvSpPr>
        <p:spPr/>
        <p:txBody>
          <a:bodyPr/>
          <a:lstStyle/>
          <a:p>
            <a:r>
              <a:rPr lang="en-US"/>
              <a:t>Figure 1</a:t>
            </a:r>
          </a:p>
        </p:txBody>
      </p:sp>
      <p:sp>
        <p:nvSpPr>
          <p:cNvPr id="50" name="Rectangle 49">
            <a:extLst>
              <a:ext uri="{FF2B5EF4-FFF2-40B4-BE49-F238E27FC236}">
                <a16:creationId xmlns:a16="http://schemas.microsoft.com/office/drawing/2014/main" id="{C2E3DB7A-5C41-2441-ADA5-A69CBAA1E7C5}"/>
              </a:ext>
            </a:extLst>
          </p:cNvPr>
          <p:cNvSpPr/>
          <p:nvPr/>
        </p:nvSpPr>
        <p:spPr>
          <a:xfrm rot="5400000">
            <a:off x="5375658" y="2489424"/>
            <a:ext cx="545216"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1</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The two-stage light gas gun (2SLGG), with necessary dimensions, located in the TAMU HVI Laboratory. The key components of concern in this work are the muzzle, blast tank, and sabot stopping plate (SSP). </a:t>
            </a:r>
          </a:p>
        </p:txBody>
      </p:sp>
      <p:grpSp>
        <p:nvGrpSpPr>
          <p:cNvPr id="27" name="Group 26">
            <a:extLst>
              <a:ext uri="{FF2B5EF4-FFF2-40B4-BE49-F238E27FC236}">
                <a16:creationId xmlns:a16="http://schemas.microsoft.com/office/drawing/2014/main" id="{F724F859-BC11-F44D-AB91-1271ECF105EB}"/>
              </a:ext>
            </a:extLst>
          </p:cNvPr>
          <p:cNvGrpSpPr/>
          <p:nvPr/>
        </p:nvGrpSpPr>
        <p:grpSpPr>
          <a:xfrm>
            <a:off x="519177" y="2348896"/>
            <a:ext cx="10414000" cy="2173431"/>
            <a:chOff x="330200" y="2510455"/>
            <a:chExt cx="10414000" cy="2173431"/>
          </a:xfrm>
        </p:grpSpPr>
        <p:pic>
          <p:nvPicPr>
            <p:cNvPr id="25" name="Picture 24">
              <a:extLst>
                <a:ext uri="{FF2B5EF4-FFF2-40B4-BE49-F238E27FC236}">
                  <a16:creationId xmlns:a16="http://schemas.microsoft.com/office/drawing/2014/main" id="{7A2035F7-CEFB-5045-B95D-996D5D2422A2}"/>
                </a:ext>
              </a:extLst>
            </p:cNvPr>
            <p:cNvPicPr>
              <a:picLocks noChangeAspect="1"/>
            </p:cNvPicPr>
            <p:nvPr/>
          </p:nvPicPr>
          <p:blipFill>
            <a:blip r:embed="rId3">
              <a:alphaModFix amt="79000"/>
            </a:blip>
            <a:stretch>
              <a:fillRect/>
            </a:stretch>
          </p:blipFill>
          <p:spPr>
            <a:xfrm>
              <a:off x="330200" y="2731261"/>
              <a:ext cx="10414000" cy="1952625"/>
            </a:xfrm>
            <a:prstGeom prst="rect">
              <a:avLst/>
            </a:prstGeom>
          </p:spPr>
        </p:pic>
        <p:grpSp>
          <p:nvGrpSpPr>
            <p:cNvPr id="3" name="Group 2">
              <a:extLst>
                <a:ext uri="{FF2B5EF4-FFF2-40B4-BE49-F238E27FC236}">
                  <a16:creationId xmlns:a16="http://schemas.microsoft.com/office/drawing/2014/main" id="{C0F1C103-5A07-0A46-B9DC-ECF3B420DC69}"/>
                </a:ext>
              </a:extLst>
            </p:cNvPr>
            <p:cNvGrpSpPr/>
            <p:nvPr/>
          </p:nvGrpSpPr>
          <p:grpSpPr>
            <a:xfrm flipH="1">
              <a:off x="844334" y="2510455"/>
              <a:ext cx="9632943" cy="2165693"/>
              <a:chOff x="-300659" y="-120215"/>
              <a:chExt cx="10675124" cy="2401070"/>
            </a:xfrm>
          </p:grpSpPr>
          <p:cxnSp>
            <p:nvCxnSpPr>
              <p:cNvPr id="5" name="Straight Arrow Connector 4">
                <a:extLst>
                  <a:ext uri="{FF2B5EF4-FFF2-40B4-BE49-F238E27FC236}">
                    <a16:creationId xmlns:a16="http://schemas.microsoft.com/office/drawing/2014/main" id="{A73279C0-EABC-B24A-AD99-ABFEBEB1AB70}"/>
                  </a:ext>
                </a:extLst>
              </p:cNvPr>
              <p:cNvCxnSpPr>
                <a:cxnSpLocks/>
              </p:cNvCxnSpPr>
              <p:nvPr/>
            </p:nvCxnSpPr>
            <p:spPr>
              <a:xfrm flipH="1">
                <a:off x="241172" y="2100543"/>
                <a:ext cx="9885992" cy="0"/>
              </a:xfrm>
              <a:prstGeom prst="straightConnector1">
                <a:avLst/>
              </a:prstGeom>
              <a:ln w="15875">
                <a:solidFill>
                  <a:schemeClr val="tx1"/>
                </a:solidFill>
                <a:prstDash val="sysDot"/>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6E3BE22-DA8E-B84B-8FBB-3295A4C0043F}"/>
                  </a:ext>
                </a:extLst>
              </p:cNvPr>
              <p:cNvCxnSpPr>
                <a:cxnSpLocks/>
              </p:cNvCxnSpPr>
              <p:nvPr/>
            </p:nvCxnSpPr>
            <p:spPr>
              <a:xfrm flipH="1">
                <a:off x="59797" y="229494"/>
                <a:ext cx="833322"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B18AC5D-6C65-B640-90D2-242530B67F1F}"/>
                  </a:ext>
                </a:extLst>
              </p:cNvPr>
              <p:cNvSpPr/>
              <p:nvPr/>
            </p:nvSpPr>
            <p:spPr>
              <a:xfrm rot="16200000">
                <a:off x="351157" y="-772031"/>
                <a:ext cx="349705" cy="16533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Downrange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33BAA2DE-DE36-544C-8D81-AE5C455FF838}"/>
                  </a:ext>
                </a:extLst>
              </p:cNvPr>
              <p:cNvSpPr/>
              <p:nvPr/>
            </p:nvSpPr>
            <p:spPr>
              <a:xfrm rot="16200000" flipH="1">
                <a:off x="9521396" y="-495702"/>
                <a:ext cx="348232" cy="111622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Uprange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5A8887E7-990B-4B43-82D1-FE5ED91273F8}"/>
                  </a:ext>
                </a:extLst>
              </p:cNvPr>
              <p:cNvSpPr/>
              <p:nvPr/>
            </p:nvSpPr>
            <p:spPr>
              <a:xfrm rot="16200000">
                <a:off x="934833" y="-224055"/>
                <a:ext cx="305643" cy="1226723"/>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Target Tank</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E1F914FF-B5D5-DF4F-8CCE-27E0B8AEC8F4}"/>
                  </a:ext>
                </a:extLst>
              </p:cNvPr>
              <p:cNvSpPr/>
              <p:nvPr/>
            </p:nvSpPr>
            <p:spPr>
              <a:xfrm rot="16200000" flipH="1">
                <a:off x="3259878" y="-208815"/>
                <a:ext cx="233806" cy="119926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Blast Tank</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74E3881A-EBA7-004F-A534-41EF179D7638}"/>
                  </a:ext>
                </a:extLst>
              </p:cNvPr>
              <p:cNvSpPr/>
              <p:nvPr/>
            </p:nvSpPr>
            <p:spPr>
              <a:xfrm rot="16200000">
                <a:off x="5319308" y="-228423"/>
                <a:ext cx="428082" cy="1240042"/>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Flight Tube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2B221E9B-8EF9-A240-8B1D-1DBF926D7EFC}"/>
                  </a:ext>
                </a:extLst>
              </p:cNvPr>
              <p:cNvSpPr/>
              <p:nvPr/>
            </p:nvSpPr>
            <p:spPr>
              <a:xfrm rot="16200000" flipH="1">
                <a:off x="6808077" y="-318641"/>
                <a:ext cx="464630" cy="140782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Central Breech</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B6E81F5A-1FDC-9544-AA13-A5D2441FF007}"/>
                  </a:ext>
                </a:extLst>
              </p:cNvPr>
              <p:cNvSpPr/>
              <p:nvPr/>
            </p:nvSpPr>
            <p:spPr>
              <a:xfrm rot="16200000" flipH="1">
                <a:off x="8180885" y="-158804"/>
                <a:ext cx="477880" cy="108814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Pump Tube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ACED00B7-9424-7F47-9659-C3A814FF0F43}"/>
                  </a:ext>
                </a:extLst>
              </p:cNvPr>
              <p:cNvSpPr/>
              <p:nvPr/>
            </p:nvSpPr>
            <p:spPr>
              <a:xfrm rot="16200000" flipH="1">
                <a:off x="9497357" y="-298331"/>
                <a:ext cx="387017" cy="1367199"/>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Powder Breech</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36346410-E37D-E14A-B42C-F8F228417C67}"/>
                  </a:ext>
                </a:extLst>
              </p:cNvPr>
              <p:cNvSpPr/>
              <p:nvPr/>
            </p:nvSpPr>
            <p:spPr>
              <a:xfrm rot="16200000" flipH="1">
                <a:off x="5005334" y="1619095"/>
                <a:ext cx="347729" cy="975791"/>
              </a:xfrm>
              <a:prstGeom prst="rect">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13.7 m</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0A7F57BD-79EA-0149-9EAE-1F3982BCD20E}"/>
                  </a:ext>
                </a:extLst>
              </p:cNvPr>
              <p:cNvCxnSpPr>
                <a:cxnSpLocks/>
              </p:cNvCxnSpPr>
              <p:nvPr/>
            </p:nvCxnSpPr>
            <p:spPr>
              <a:xfrm>
                <a:off x="94700" y="665154"/>
                <a:ext cx="0" cy="885825"/>
              </a:xfrm>
              <a:prstGeom prst="straightConnector1">
                <a:avLst/>
              </a:prstGeom>
              <a:ln w="190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0F9069-3CD6-D74E-9472-05D7349B0170}"/>
                  </a:ext>
                </a:extLst>
              </p:cNvPr>
              <p:cNvSpPr/>
              <p:nvPr/>
            </p:nvSpPr>
            <p:spPr>
              <a:xfrm>
                <a:off x="-249372" y="780984"/>
                <a:ext cx="309180" cy="553068"/>
              </a:xfrm>
              <a:prstGeom prst="rect">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1.2 m</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7636B3F9-3596-A84D-B86E-6EE790E044A5}"/>
                  </a:ext>
                </a:extLst>
              </p:cNvPr>
              <p:cNvCxnSpPr>
                <a:cxnSpLocks/>
              </p:cNvCxnSpPr>
              <p:nvPr/>
            </p:nvCxnSpPr>
            <p:spPr>
              <a:xfrm flipV="1">
                <a:off x="10127163" y="2046068"/>
                <a:ext cx="0" cy="10939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2B6001F-3D94-FE4B-9E6A-A882412625BC}"/>
                  </a:ext>
                </a:extLst>
              </p:cNvPr>
              <p:cNvCxnSpPr>
                <a:cxnSpLocks/>
              </p:cNvCxnSpPr>
              <p:nvPr/>
            </p:nvCxnSpPr>
            <p:spPr>
              <a:xfrm flipV="1">
                <a:off x="241172" y="2046068"/>
                <a:ext cx="0" cy="10939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86069D-2655-3F4E-ACE1-1A78039555F0}"/>
                  </a:ext>
                </a:extLst>
              </p:cNvPr>
              <p:cNvCxnSpPr>
                <a:cxnSpLocks/>
              </p:cNvCxnSpPr>
              <p:nvPr/>
            </p:nvCxnSpPr>
            <p:spPr>
              <a:xfrm>
                <a:off x="39991" y="1557981"/>
                <a:ext cx="109419" cy="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BF698A-9337-A445-BC96-C40381E93773}"/>
                  </a:ext>
                </a:extLst>
              </p:cNvPr>
              <p:cNvCxnSpPr>
                <a:cxnSpLocks/>
              </p:cNvCxnSpPr>
              <p:nvPr/>
            </p:nvCxnSpPr>
            <p:spPr>
              <a:xfrm>
                <a:off x="39991" y="656830"/>
                <a:ext cx="109419" cy="0"/>
              </a:xfrm>
              <a:prstGeom prst="straightConnector1">
                <a:avLst/>
              </a:prstGeom>
              <a:ln w="1905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004FA9-D40D-8642-AB4E-3901B7171D3B}"/>
                  </a:ext>
                </a:extLst>
              </p:cNvPr>
              <p:cNvCxnSpPr>
                <a:cxnSpLocks/>
              </p:cNvCxnSpPr>
              <p:nvPr/>
            </p:nvCxnSpPr>
            <p:spPr>
              <a:xfrm>
                <a:off x="9296976" y="229494"/>
                <a:ext cx="814582"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4721D6E2-33CC-45BD-AA89-C687A62F4B16}"/>
                </a:ext>
              </a:extLst>
            </p:cNvPr>
            <p:cNvCxnSpPr>
              <a:cxnSpLocks/>
            </p:cNvCxnSpPr>
            <p:nvPr/>
          </p:nvCxnSpPr>
          <p:spPr>
            <a:xfrm>
              <a:off x="6206182" y="3046677"/>
              <a:ext cx="185300" cy="47968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1B51CC1-BB0F-B846-B0E5-93D6148E1119}"/>
                </a:ext>
              </a:extLst>
            </p:cNvPr>
            <p:cNvCxnSpPr>
              <a:cxnSpLocks/>
            </p:cNvCxnSpPr>
            <p:nvPr/>
          </p:nvCxnSpPr>
          <p:spPr>
            <a:xfrm flipH="1">
              <a:off x="7963600" y="3076833"/>
              <a:ext cx="202201" cy="458742"/>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6B09CE2-8DB5-8741-A32C-692B47782DB8}"/>
                </a:ext>
              </a:extLst>
            </p:cNvPr>
            <p:cNvSpPr/>
            <p:nvPr/>
          </p:nvSpPr>
          <p:spPr>
            <a:xfrm rot="5400000" flipH="1">
              <a:off x="6013123" y="2412606"/>
              <a:ext cx="386117" cy="1118980"/>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i="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Muzzle</a:t>
              </a:r>
              <a:endPar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angle 35">
              <a:extLst>
                <a:ext uri="{FF2B5EF4-FFF2-40B4-BE49-F238E27FC236}">
                  <a16:creationId xmlns:a16="http://schemas.microsoft.com/office/drawing/2014/main" id="{9EDBF265-7620-8944-B681-6A897E27B0B5}"/>
                </a:ext>
              </a:extLst>
            </p:cNvPr>
            <p:cNvSpPr/>
            <p:nvPr/>
          </p:nvSpPr>
          <p:spPr>
            <a:xfrm rot="5400000" flipH="1">
              <a:off x="8000179" y="2406895"/>
              <a:ext cx="386117" cy="1118980"/>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algn="ctr"/>
              <a:r>
                <a:rPr lang="en-US" sz="90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Stopping Plate</a:t>
              </a:r>
              <a:endParaRPr lang="en-US" sz="1200" i="1">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D3EE27A7-B15C-8341-9382-39368B08D55B}"/>
                </a:ext>
              </a:extLst>
            </p:cNvPr>
            <p:cNvCxnSpPr>
              <a:cxnSpLocks/>
            </p:cNvCxnSpPr>
            <p:nvPr/>
          </p:nvCxnSpPr>
          <p:spPr>
            <a:xfrm>
              <a:off x="7384286" y="4380958"/>
              <a:ext cx="549281" cy="0"/>
            </a:xfrm>
            <a:prstGeom prst="straightConnector1">
              <a:avLst/>
            </a:prstGeom>
            <a:ln w="15875">
              <a:solidFill>
                <a:schemeClr val="tx1"/>
              </a:solidFill>
              <a:prstDash val="sysDot"/>
              <a:tailEnd type="triangle" w="sm"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08941D3-545C-314D-8EDA-AE2DDFA9B952}"/>
                </a:ext>
              </a:extLst>
            </p:cNvPr>
            <p:cNvSpPr/>
            <p:nvPr/>
          </p:nvSpPr>
          <p:spPr>
            <a:xfrm rot="5400000">
              <a:off x="7053413" y="3835942"/>
              <a:ext cx="210886" cy="10821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2.4 m</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6" name="Straight Arrow Connector 45">
              <a:extLst>
                <a:ext uri="{FF2B5EF4-FFF2-40B4-BE49-F238E27FC236}">
                  <a16:creationId xmlns:a16="http://schemas.microsoft.com/office/drawing/2014/main" id="{786BCA06-3DA3-464C-886E-EE7A750C63CC}"/>
                </a:ext>
              </a:extLst>
            </p:cNvPr>
            <p:cNvCxnSpPr>
              <a:cxnSpLocks/>
            </p:cNvCxnSpPr>
            <p:nvPr/>
          </p:nvCxnSpPr>
          <p:spPr>
            <a:xfrm rot="10800000">
              <a:off x="6369821" y="4384608"/>
              <a:ext cx="549281" cy="0"/>
            </a:xfrm>
            <a:prstGeom prst="straightConnector1">
              <a:avLst/>
            </a:prstGeom>
            <a:ln w="15875">
              <a:solidFill>
                <a:schemeClr val="tx1"/>
              </a:solidFill>
              <a:prstDash val="sysDot"/>
              <a:headEnd type="none"/>
              <a:tailEnd type="triangle" w="sm"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74B074-D2E5-4946-BC80-4E1D3C4882F0}"/>
                </a:ext>
              </a:extLst>
            </p:cNvPr>
            <p:cNvCxnSpPr>
              <a:cxnSpLocks/>
            </p:cNvCxnSpPr>
            <p:nvPr/>
          </p:nvCxnSpPr>
          <p:spPr>
            <a:xfrm flipH="1" flipV="1">
              <a:off x="7935385" y="4341654"/>
              <a:ext cx="1" cy="85908"/>
            </a:xfrm>
            <a:prstGeom prst="straightConnector1">
              <a:avLst/>
            </a:prstGeom>
            <a:ln w="15875">
              <a:solidFill>
                <a:schemeClr val="tx1"/>
              </a:solidFill>
              <a:prstDash val="solid"/>
              <a:tailEnd type="none" w="sm"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C08C7BA-72E8-A640-9F53-8E6A37531230}"/>
                </a:ext>
              </a:extLst>
            </p:cNvPr>
            <p:cNvCxnSpPr>
              <a:cxnSpLocks/>
            </p:cNvCxnSpPr>
            <p:nvPr/>
          </p:nvCxnSpPr>
          <p:spPr>
            <a:xfrm flipH="1" flipV="1">
              <a:off x="6369820" y="4341654"/>
              <a:ext cx="1" cy="85908"/>
            </a:xfrm>
            <a:prstGeom prst="straightConnector1">
              <a:avLst/>
            </a:prstGeom>
            <a:ln w="15875">
              <a:solidFill>
                <a:schemeClr val="tx1"/>
              </a:solidFill>
              <a:prstDash val="solid"/>
              <a:tailEnd type="none" w="sm" len="lg"/>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134DAC1-D6C8-4145-BF9D-ABDA53F3DCEE}"/>
                </a:ext>
              </a:extLst>
            </p:cNvPr>
            <p:cNvCxnSpPr>
              <a:cxnSpLocks/>
            </p:cNvCxnSpPr>
            <p:nvPr/>
          </p:nvCxnSpPr>
          <p:spPr>
            <a:xfrm rot="16200000" flipH="1">
              <a:off x="1223571" y="4185207"/>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A128F-5377-B348-B140-1E5AB232BCCC}"/>
                </a:ext>
              </a:extLst>
            </p:cNvPr>
            <p:cNvCxnSpPr>
              <a:cxnSpLocks/>
            </p:cNvCxnSpPr>
            <p:nvPr/>
          </p:nvCxnSpPr>
          <p:spPr>
            <a:xfrm flipH="1">
              <a:off x="1077921" y="4039157"/>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F12637D-7533-3146-84F9-F63104D68840}"/>
                </a:ext>
              </a:extLst>
            </p:cNvPr>
            <p:cNvSpPr/>
            <p:nvPr/>
          </p:nvSpPr>
          <p:spPr>
            <a:xfrm rot="5400000">
              <a:off x="980704" y="3818514"/>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4" name="Rectangle 53">
              <a:extLst>
                <a:ext uri="{FF2B5EF4-FFF2-40B4-BE49-F238E27FC236}">
                  <a16:creationId xmlns:a16="http://schemas.microsoft.com/office/drawing/2014/main" id="{F77560E0-3970-EF41-B5CD-BA688CB28E5B}"/>
                </a:ext>
              </a:extLst>
            </p:cNvPr>
            <p:cNvSpPr/>
            <p:nvPr/>
          </p:nvSpPr>
          <p:spPr>
            <a:xfrm rot="5400000">
              <a:off x="1331583" y="4189704"/>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z</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449193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9B82-78E3-184F-8E48-0EE0951B2730}"/>
              </a:ext>
            </a:extLst>
          </p:cNvPr>
          <p:cNvSpPr>
            <a:spLocks noGrp="1"/>
          </p:cNvSpPr>
          <p:nvPr>
            <p:ph type="title"/>
          </p:nvPr>
        </p:nvSpPr>
        <p:spPr/>
        <p:txBody>
          <a:bodyPr/>
          <a:lstStyle/>
          <a:p>
            <a:r>
              <a:rPr lang="en-US"/>
              <a:t>Figure 3</a:t>
            </a:r>
          </a:p>
        </p:txBody>
      </p:sp>
      <p:grpSp>
        <p:nvGrpSpPr>
          <p:cNvPr id="75" name="Group 74">
            <a:extLst>
              <a:ext uri="{FF2B5EF4-FFF2-40B4-BE49-F238E27FC236}">
                <a16:creationId xmlns:a16="http://schemas.microsoft.com/office/drawing/2014/main" id="{59CBE2F1-0CE2-9D4A-B83D-6806E0BD01B6}"/>
              </a:ext>
            </a:extLst>
          </p:cNvPr>
          <p:cNvGrpSpPr/>
          <p:nvPr/>
        </p:nvGrpSpPr>
        <p:grpSpPr>
          <a:xfrm flipH="1">
            <a:off x="2530742" y="1151068"/>
            <a:ext cx="7130515" cy="5262840"/>
            <a:chOff x="2684996" y="1149026"/>
            <a:chExt cx="7130515" cy="5262840"/>
          </a:xfrm>
        </p:grpSpPr>
        <p:pic>
          <p:nvPicPr>
            <p:cNvPr id="5" name="Picture 4" descr="Diagram&#10;&#10;Description automatically generated">
              <a:extLst>
                <a:ext uri="{FF2B5EF4-FFF2-40B4-BE49-F238E27FC236}">
                  <a16:creationId xmlns:a16="http://schemas.microsoft.com/office/drawing/2014/main" id="{A13F9970-3B0A-47FF-A614-2F15C961850A}"/>
                </a:ext>
              </a:extLst>
            </p:cNvPr>
            <p:cNvPicPr>
              <a:picLocks noChangeAspect="1"/>
            </p:cNvPicPr>
            <p:nvPr/>
          </p:nvPicPr>
          <p:blipFill>
            <a:blip r:embed="rId3"/>
            <a:stretch>
              <a:fillRect/>
            </a:stretch>
          </p:blipFill>
          <p:spPr>
            <a:xfrm>
              <a:off x="2988510" y="1149026"/>
              <a:ext cx="6400813" cy="4572009"/>
            </a:xfrm>
            <a:prstGeom prst="rect">
              <a:avLst/>
            </a:prstGeom>
          </p:spPr>
        </p:pic>
        <p:sp>
          <p:nvSpPr>
            <p:cNvPr id="15" name="TextBox 14">
              <a:extLst>
                <a:ext uri="{FF2B5EF4-FFF2-40B4-BE49-F238E27FC236}">
                  <a16:creationId xmlns:a16="http://schemas.microsoft.com/office/drawing/2014/main" id="{73835329-164C-4C8D-9CA3-E7C838F641D4}"/>
                </a:ext>
              </a:extLst>
            </p:cNvPr>
            <p:cNvSpPr txBox="1"/>
            <p:nvPr/>
          </p:nvSpPr>
          <p:spPr>
            <a:xfrm>
              <a:off x="5389418" y="2345771"/>
              <a:ext cx="1413164"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Blast Tank</a:t>
              </a:r>
            </a:p>
          </p:txBody>
        </p:sp>
        <p:cxnSp>
          <p:nvCxnSpPr>
            <p:cNvPr id="17" name="Straight Arrow Connector 16">
              <a:extLst>
                <a:ext uri="{FF2B5EF4-FFF2-40B4-BE49-F238E27FC236}">
                  <a16:creationId xmlns:a16="http://schemas.microsoft.com/office/drawing/2014/main" id="{72EAAB50-677C-43FA-9393-F858FF8BA22A}"/>
                </a:ext>
              </a:extLst>
            </p:cNvPr>
            <p:cNvCxnSpPr>
              <a:cxnSpLocks/>
            </p:cNvCxnSpPr>
            <p:nvPr/>
          </p:nvCxnSpPr>
          <p:spPr>
            <a:xfrm flipH="1">
              <a:off x="3069707" y="2631092"/>
              <a:ext cx="751967"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3E68E52-D6DC-41A0-B66B-EDC1EA184F9F}"/>
                </a:ext>
              </a:extLst>
            </p:cNvPr>
            <p:cNvSpPr/>
            <p:nvPr/>
          </p:nvSpPr>
          <p:spPr>
            <a:xfrm rot="16200000">
              <a:off x="3332693" y="1727413"/>
              <a:ext cx="315423" cy="149192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Downrange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E81082B7-22C0-4D22-8449-073EF2EE6CD9}"/>
                </a:ext>
              </a:extLst>
            </p:cNvPr>
            <p:cNvSpPr/>
            <p:nvPr/>
          </p:nvSpPr>
          <p:spPr>
            <a:xfrm rot="16200000" flipH="1">
              <a:off x="8635328" y="1965665"/>
              <a:ext cx="314095" cy="1007248"/>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kern="1200" dirty="0" err="1">
                  <a:solidFill>
                    <a:srgbClr val="000000"/>
                  </a:solidFill>
                  <a:effectLst/>
                  <a:latin typeface="Times New Roman" panose="02020603050405020304" pitchFamily="18" charset="0"/>
                  <a:ea typeface="Helvetica Neue" panose="02000503000000020004" pitchFamily="2" charset="0"/>
                  <a:cs typeface="Times New Roman" panose="02020603050405020304" pitchFamily="18" charset="0"/>
                </a:rPr>
                <a:t>Uprange</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5F9D9663-04DB-40B8-BEA3-0BA18F603724}"/>
                </a:ext>
              </a:extLst>
            </p:cNvPr>
            <p:cNvCxnSpPr>
              <a:cxnSpLocks/>
            </p:cNvCxnSpPr>
            <p:nvPr/>
          </p:nvCxnSpPr>
          <p:spPr>
            <a:xfrm>
              <a:off x="8432747" y="2619995"/>
              <a:ext cx="735057"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43E3B1B-FB46-447E-9AA3-798505DC38DD}"/>
                </a:ext>
              </a:extLst>
            </p:cNvPr>
            <p:cNvCxnSpPr>
              <a:cxnSpLocks/>
            </p:cNvCxnSpPr>
            <p:nvPr/>
          </p:nvCxnSpPr>
          <p:spPr>
            <a:xfrm rot="2700000" flipH="1">
              <a:off x="4135641" y="2772119"/>
              <a:ext cx="0" cy="65836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9B157AE-558D-4BB9-AD68-92B13DE1207B}"/>
                </a:ext>
              </a:extLst>
            </p:cNvPr>
            <p:cNvSpPr/>
            <p:nvPr/>
          </p:nvSpPr>
          <p:spPr>
            <a:xfrm rot="16200000" flipH="1">
              <a:off x="4495560" y="2054206"/>
              <a:ext cx="210886" cy="1413146"/>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stopping plate (SSP)</a:t>
              </a:r>
              <a:endPar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74FE326C-BBC6-45E3-B10F-C20E7FEA8A53}"/>
                </a:ext>
              </a:extLst>
            </p:cNvPr>
            <p:cNvSpPr/>
            <p:nvPr/>
          </p:nvSpPr>
          <p:spPr>
            <a:xfrm rot="16200000" flipH="1">
              <a:off x="7421515" y="1910987"/>
              <a:ext cx="210886" cy="16995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Axis of Projectile Flight (AoPF)</a:t>
              </a:r>
              <a:endPar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04E39E3D-8535-4DA2-890B-01DA72F7D486}"/>
                </a:ext>
              </a:extLst>
            </p:cNvPr>
            <p:cNvCxnSpPr>
              <a:cxnSpLocks/>
            </p:cNvCxnSpPr>
            <p:nvPr/>
          </p:nvCxnSpPr>
          <p:spPr>
            <a:xfrm flipH="1">
              <a:off x="7173807" y="2866221"/>
              <a:ext cx="328597" cy="556708"/>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5547277-07F3-4AE3-B270-3904B9DD7666}"/>
                </a:ext>
              </a:extLst>
            </p:cNvPr>
            <p:cNvCxnSpPr>
              <a:cxnSpLocks/>
            </p:cNvCxnSpPr>
            <p:nvPr/>
          </p:nvCxnSpPr>
          <p:spPr>
            <a:xfrm>
              <a:off x="6010900" y="2866221"/>
              <a:ext cx="1" cy="631033"/>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0F14B5A-441D-4504-8B75-3CE4FB60B058}"/>
                </a:ext>
              </a:extLst>
            </p:cNvPr>
            <p:cNvSpPr/>
            <p:nvPr/>
          </p:nvSpPr>
          <p:spPr>
            <a:xfrm rot="16200000" flipH="1">
              <a:off x="5905944" y="2221368"/>
              <a:ext cx="210886" cy="1082181"/>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flight path</a:t>
              </a:r>
              <a:endPar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C179E823-1987-421D-87BA-AA2FD8C6B0D2}"/>
                </a:ext>
              </a:extLst>
            </p:cNvPr>
            <p:cNvCxnSpPr>
              <a:cxnSpLocks/>
            </p:cNvCxnSpPr>
            <p:nvPr/>
          </p:nvCxnSpPr>
          <p:spPr>
            <a:xfrm flipH="1">
              <a:off x="5752232" y="2870661"/>
              <a:ext cx="259715" cy="463411"/>
            </a:xfrm>
            <a:prstGeom prst="straightConnector1">
              <a:avLst/>
            </a:prstGeom>
            <a:ln w="15875">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3338563-4B94-634C-86C8-759F2AD3759B}"/>
                </a:ext>
              </a:extLst>
            </p:cNvPr>
            <p:cNvSpPr/>
            <p:nvPr/>
          </p:nvSpPr>
          <p:spPr>
            <a:xfrm rot="16200000" flipH="1">
              <a:off x="4324097" y="5442476"/>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(3)</a:t>
              </a:r>
              <a:endPar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6" name="Rectangle 55">
              <a:extLst>
                <a:ext uri="{FF2B5EF4-FFF2-40B4-BE49-F238E27FC236}">
                  <a16:creationId xmlns:a16="http://schemas.microsoft.com/office/drawing/2014/main" id="{EB9A21C7-2A1C-0949-9FB0-E7D9BBD13DC5}"/>
                </a:ext>
              </a:extLst>
            </p:cNvPr>
            <p:cNvSpPr/>
            <p:nvPr/>
          </p:nvSpPr>
          <p:spPr>
            <a:xfrm rot="16200000" flipH="1">
              <a:off x="3286127" y="2448186"/>
              <a:ext cx="210886" cy="141314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Drift Tube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9" name="Rectangle 58">
              <a:extLst>
                <a:ext uri="{FF2B5EF4-FFF2-40B4-BE49-F238E27FC236}">
                  <a16:creationId xmlns:a16="http://schemas.microsoft.com/office/drawing/2014/main" id="{D26A40A2-FE7F-094C-A43F-51F0019A1D94}"/>
                </a:ext>
              </a:extLst>
            </p:cNvPr>
            <p:cNvSpPr/>
            <p:nvPr/>
          </p:nvSpPr>
          <p:spPr>
            <a:xfrm rot="16200000" flipH="1">
              <a:off x="6047151" y="2643506"/>
              <a:ext cx="545216"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3</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sz="90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main sequence of events during aerodynamic sabot separation: (1) projectile package exits the 2SLGG launch tube muzzle, (2) sabot petals aerodynamically separate from the projectile, and (3) the </a:t>
              </a:r>
              <a:r>
                <a:rPr lang="en-US" sz="9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sabot petals impact the sabot stopping plate (SSP) as the projectile enters drift tube. Only two sabot petals are shown for visualization purposes.  </a:t>
              </a:r>
              <a:endParaRPr lang="en-US" sz="90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2" name="Rectangle 61">
              <a:extLst>
                <a:ext uri="{FF2B5EF4-FFF2-40B4-BE49-F238E27FC236}">
                  <a16:creationId xmlns:a16="http://schemas.microsoft.com/office/drawing/2014/main" id="{0E509AEF-BF1C-4A4C-A80C-D2CACDADE113}"/>
                </a:ext>
              </a:extLst>
            </p:cNvPr>
            <p:cNvSpPr/>
            <p:nvPr/>
          </p:nvSpPr>
          <p:spPr>
            <a:xfrm rot="16200000" flipH="1">
              <a:off x="6081547" y="5447825"/>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(2)</a:t>
              </a:r>
              <a:endPar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3" name="Rectangle 62">
              <a:extLst>
                <a:ext uri="{FF2B5EF4-FFF2-40B4-BE49-F238E27FC236}">
                  <a16:creationId xmlns:a16="http://schemas.microsoft.com/office/drawing/2014/main" id="{7EEFD28A-82F3-2242-9477-4B8144075E81}"/>
                </a:ext>
              </a:extLst>
            </p:cNvPr>
            <p:cNvSpPr/>
            <p:nvPr/>
          </p:nvSpPr>
          <p:spPr>
            <a:xfrm rot="16200000" flipH="1">
              <a:off x="7838500" y="5442475"/>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9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(1)</a:t>
              </a:r>
              <a:endPar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67" name="Straight Connector 66">
              <a:extLst>
                <a:ext uri="{FF2B5EF4-FFF2-40B4-BE49-F238E27FC236}">
                  <a16:creationId xmlns:a16="http://schemas.microsoft.com/office/drawing/2014/main" id="{7CB96772-E4AE-D741-97AB-8B63E5B7C299}"/>
                </a:ext>
              </a:extLst>
            </p:cNvPr>
            <p:cNvCxnSpPr>
              <a:cxnSpLocks/>
            </p:cNvCxnSpPr>
            <p:nvPr/>
          </p:nvCxnSpPr>
          <p:spPr>
            <a:xfrm rot="5400000">
              <a:off x="8990004" y="5286065"/>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A933D7E-8B29-514B-9293-B1125880AEDE}"/>
                </a:ext>
              </a:extLst>
            </p:cNvPr>
            <p:cNvCxnSpPr>
              <a:cxnSpLocks/>
            </p:cNvCxnSpPr>
            <p:nvPr/>
          </p:nvCxnSpPr>
          <p:spPr>
            <a:xfrm>
              <a:off x="9135654" y="5140015"/>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ADD43DC-4B4E-C245-9D89-9FCAD85FE653}"/>
                </a:ext>
              </a:extLst>
            </p:cNvPr>
            <p:cNvSpPr/>
            <p:nvPr/>
          </p:nvSpPr>
          <p:spPr>
            <a:xfrm rot="16200000" flipH="1">
              <a:off x="9021985" y="4919372"/>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y</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0" name="Rectangle 69">
              <a:extLst>
                <a:ext uri="{FF2B5EF4-FFF2-40B4-BE49-F238E27FC236}">
                  <a16:creationId xmlns:a16="http://schemas.microsoft.com/office/drawing/2014/main" id="{52F55B85-AAE9-4F49-8D88-0927A097938B}"/>
                </a:ext>
              </a:extLst>
            </p:cNvPr>
            <p:cNvSpPr/>
            <p:nvPr/>
          </p:nvSpPr>
          <p:spPr>
            <a:xfrm rot="16200000" flipH="1">
              <a:off x="8671106" y="5290562"/>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i="1">
                  <a:solidFill>
                    <a:srgbClr val="000000"/>
                  </a:solidFill>
                  <a:latin typeface="Times New Roman" panose="02020603050405020304" pitchFamily="18" charset="0"/>
                  <a:ea typeface="Calibri" panose="020F0502020204030204" pitchFamily="34" charset="0"/>
                  <a:cs typeface="Times New Roman" panose="02020603050405020304" pitchFamily="18" charset="0"/>
                </a:rPr>
                <a:t>z</a:t>
              </a:r>
              <a:endParaRPr lang="en-US" sz="16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107164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2468-1ECB-1A45-8A07-A80C58998BFA}"/>
              </a:ext>
            </a:extLst>
          </p:cNvPr>
          <p:cNvSpPr>
            <a:spLocks noGrp="1"/>
          </p:cNvSpPr>
          <p:nvPr>
            <p:ph type="title"/>
          </p:nvPr>
        </p:nvSpPr>
        <p:spPr/>
        <p:txBody>
          <a:bodyPr/>
          <a:lstStyle/>
          <a:p>
            <a:r>
              <a:rPr lang="en-US"/>
              <a:t>Figure 4</a:t>
            </a:r>
          </a:p>
        </p:txBody>
      </p:sp>
      <p:grpSp>
        <p:nvGrpSpPr>
          <p:cNvPr id="97" name="Group 96">
            <a:extLst>
              <a:ext uri="{FF2B5EF4-FFF2-40B4-BE49-F238E27FC236}">
                <a16:creationId xmlns:a16="http://schemas.microsoft.com/office/drawing/2014/main" id="{B2A54CEA-FE3F-0447-B627-DFB81328AE52}"/>
              </a:ext>
            </a:extLst>
          </p:cNvPr>
          <p:cNvGrpSpPr/>
          <p:nvPr/>
        </p:nvGrpSpPr>
        <p:grpSpPr>
          <a:xfrm>
            <a:off x="2305235" y="1509245"/>
            <a:ext cx="7599286" cy="4689423"/>
            <a:chOff x="2305235" y="1509245"/>
            <a:chExt cx="7599286" cy="4689423"/>
          </a:xfrm>
        </p:grpSpPr>
        <p:pic>
          <p:nvPicPr>
            <p:cNvPr id="6" name="Picture 5" descr="Shape, circle&#10;&#10;Description automatically generated">
              <a:extLst>
                <a:ext uri="{FF2B5EF4-FFF2-40B4-BE49-F238E27FC236}">
                  <a16:creationId xmlns:a16="http://schemas.microsoft.com/office/drawing/2014/main" id="{8C768F99-9EE1-4BFA-9FAF-990C70F42AA0}"/>
                </a:ext>
              </a:extLst>
            </p:cNvPr>
            <p:cNvPicPr>
              <a:picLocks noChangeAspect="1"/>
            </p:cNvPicPr>
            <p:nvPr/>
          </p:nvPicPr>
          <p:blipFill rotWithShape="1">
            <a:blip r:embed="rId2">
              <a:alphaModFix amt="87000"/>
              <a:extLst>
                <a:ext uri="{BEBA8EAE-BF5A-486C-A8C5-ECC9F3942E4B}">
                  <a14:imgProps xmlns:a14="http://schemas.microsoft.com/office/drawing/2010/main">
                    <a14:imgLayer r:embed="rId3">
                      <a14:imgEffect>
                        <a14:sharpenSoften amount="100000"/>
                      </a14:imgEffect>
                    </a14:imgLayer>
                  </a14:imgProps>
                </a:ext>
              </a:extLst>
            </a:blip>
            <a:srcRect l="15897" r="15796" b="48209"/>
            <a:stretch/>
          </p:blipFill>
          <p:spPr>
            <a:xfrm>
              <a:off x="2305235" y="1509245"/>
              <a:ext cx="7599286" cy="3841250"/>
            </a:xfrm>
            <a:prstGeom prst="rect">
              <a:avLst/>
            </a:prstGeom>
          </p:spPr>
        </p:pic>
        <p:cxnSp>
          <p:nvCxnSpPr>
            <p:cNvPr id="8" name="Straight Arrow Connector 7">
              <a:extLst>
                <a:ext uri="{FF2B5EF4-FFF2-40B4-BE49-F238E27FC236}">
                  <a16:creationId xmlns:a16="http://schemas.microsoft.com/office/drawing/2014/main" id="{17FA7EE3-F4C4-4388-8253-80E50362A51A}"/>
                </a:ext>
              </a:extLst>
            </p:cNvPr>
            <p:cNvCxnSpPr>
              <a:cxnSpLocks/>
            </p:cNvCxnSpPr>
            <p:nvPr/>
          </p:nvCxnSpPr>
          <p:spPr>
            <a:xfrm rot="-2700000" flipV="1">
              <a:off x="7420284" y="3756208"/>
              <a:ext cx="28139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0F86E40-664F-4710-980F-80C4654E5E7E}"/>
                </a:ext>
              </a:extLst>
            </p:cNvPr>
            <p:cNvSpPr txBox="1"/>
            <p:nvPr/>
          </p:nvSpPr>
          <p:spPr>
            <a:xfrm>
              <a:off x="6569005" y="3730658"/>
              <a:ext cx="1062038"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Ø31.8 mm</a:t>
              </a:r>
            </a:p>
          </p:txBody>
        </p:sp>
        <p:cxnSp>
          <p:nvCxnSpPr>
            <p:cNvPr id="15" name="Straight Arrow Connector 14">
              <a:extLst>
                <a:ext uri="{FF2B5EF4-FFF2-40B4-BE49-F238E27FC236}">
                  <a16:creationId xmlns:a16="http://schemas.microsoft.com/office/drawing/2014/main" id="{EDF95726-A75D-414F-96F2-3E0CD52B20A2}"/>
                </a:ext>
              </a:extLst>
            </p:cNvPr>
            <p:cNvCxnSpPr>
              <a:cxnSpLocks/>
            </p:cNvCxnSpPr>
            <p:nvPr/>
          </p:nvCxnSpPr>
          <p:spPr>
            <a:xfrm rot="2700000">
              <a:off x="4143022" y="2248865"/>
              <a:ext cx="64008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56F151-560B-4CA5-BA09-5DEE6CC1A123}"/>
                </a:ext>
              </a:extLst>
            </p:cNvPr>
            <p:cNvCxnSpPr>
              <a:cxnSpLocks/>
            </p:cNvCxnSpPr>
            <p:nvPr/>
          </p:nvCxnSpPr>
          <p:spPr>
            <a:xfrm rot="-2700000" flipH="1">
              <a:off x="3503725" y="2337676"/>
              <a:ext cx="86868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35E3BB-D58B-4CF6-89A2-967CB7A76EAB}"/>
                </a:ext>
              </a:extLst>
            </p:cNvPr>
            <p:cNvCxnSpPr>
              <a:cxnSpLocks/>
            </p:cNvCxnSpPr>
            <p:nvPr/>
          </p:nvCxnSpPr>
          <p:spPr>
            <a:xfrm rot="-2700000" flipV="1">
              <a:off x="3857273" y="4953400"/>
              <a:ext cx="40085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14638BB-114B-6D43-86AE-725570041115}"/>
                    </a:ext>
                  </a:extLst>
                </p:cNvPr>
                <p:cNvSpPr txBox="1"/>
                <p:nvPr/>
              </p:nvSpPr>
              <p:spPr>
                <a:xfrm>
                  <a:off x="8920005" y="2699396"/>
                  <a:ext cx="15856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Γ</m:t>
                            </m:r>
                          </m:e>
                          <m:sub>
                            <m:r>
                              <a:rPr lang="en-US" sz="1200" b="0" i="1" smtClean="0">
                                <a:latin typeface="Cambria Math" panose="02040503050406030204" pitchFamily="18" charset="0"/>
                              </a:rPr>
                              <m:t>𝑖</m:t>
                            </m:r>
                          </m:sub>
                        </m:sSub>
                      </m:oMath>
                    </m:oMathPara>
                  </a14:m>
                  <a:endParaRPr lang="en-US" sz="1200" b="0"/>
                </a:p>
              </p:txBody>
            </p:sp>
          </mc:Choice>
          <mc:Fallback xmlns="">
            <p:sp>
              <p:nvSpPr>
                <p:cNvPr id="17" name="TextBox 16">
                  <a:extLst>
                    <a:ext uri="{FF2B5EF4-FFF2-40B4-BE49-F238E27FC236}">
                      <a16:creationId xmlns:a16="http://schemas.microsoft.com/office/drawing/2014/main" id="{014638BB-114B-6D43-86AE-725570041115}"/>
                    </a:ext>
                  </a:extLst>
                </p:cNvPr>
                <p:cNvSpPr txBox="1">
                  <a:spLocks noRot="1" noChangeAspect="1" noMove="1" noResize="1" noEditPoints="1" noAdjustHandles="1" noChangeArrowheads="1" noChangeShapeType="1" noTextEdit="1"/>
                </p:cNvSpPr>
                <p:nvPr/>
              </p:nvSpPr>
              <p:spPr>
                <a:xfrm>
                  <a:off x="8920005" y="2699396"/>
                  <a:ext cx="158569" cy="184666"/>
                </a:xfrm>
                <a:prstGeom prst="rect">
                  <a:avLst/>
                </a:prstGeom>
                <a:blipFill>
                  <a:blip r:embed="rId4"/>
                  <a:stretch>
                    <a:fillRect l="-23077" r="-15385" b="-18750"/>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712C7DB3-3F22-DA4B-AE5F-E2BD26431BE1}"/>
                </a:ext>
              </a:extLst>
            </p:cNvPr>
            <p:cNvCxnSpPr>
              <a:cxnSpLocks/>
            </p:cNvCxnSpPr>
            <p:nvPr/>
          </p:nvCxnSpPr>
          <p:spPr>
            <a:xfrm rot="2700000">
              <a:off x="8705660" y="2629757"/>
              <a:ext cx="259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CBFA78A-8D90-9245-AA04-6CD0CC8AA2EC}"/>
                    </a:ext>
                  </a:extLst>
                </p:cNvPr>
                <p:cNvSpPr txBox="1"/>
                <p:nvPr/>
              </p:nvSpPr>
              <p:spPr>
                <a:xfrm>
                  <a:off x="8084985" y="2783416"/>
                  <a:ext cx="15504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1" i="0" smtClean="0">
                                <a:latin typeface="Cambria Math" panose="02040503050406030204" pitchFamily="18" charset="0"/>
                              </a:rPr>
                              <m:t>𝐫</m:t>
                            </m:r>
                          </m:e>
                          <m:sub>
                            <m:r>
                              <a:rPr lang="en-US" sz="1200" b="0" i="1" smtClean="0">
                                <a:latin typeface="Cambria Math" panose="02040503050406030204" pitchFamily="18" charset="0"/>
                              </a:rPr>
                              <m:t>𝑖</m:t>
                            </m:r>
                          </m:sub>
                        </m:sSub>
                      </m:oMath>
                    </m:oMathPara>
                  </a14:m>
                  <a:endParaRPr lang="en-US" sz="1200" b="0"/>
                </a:p>
              </p:txBody>
            </p:sp>
          </mc:Choice>
          <mc:Fallback xmlns="">
            <p:sp>
              <p:nvSpPr>
                <p:cNvPr id="20" name="TextBox 19">
                  <a:extLst>
                    <a:ext uri="{FF2B5EF4-FFF2-40B4-BE49-F238E27FC236}">
                      <a16:creationId xmlns:a16="http://schemas.microsoft.com/office/drawing/2014/main" id="{9CBFA78A-8D90-9245-AA04-6CD0CC8AA2EC}"/>
                    </a:ext>
                  </a:extLst>
                </p:cNvPr>
                <p:cNvSpPr txBox="1">
                  <a:spLocks noRot="1" noChangeAspect="1" noMove="1" noResize="1" noEditPoints="1" noAdjustHandles="1" noChangeArrowheads="1" noChangeShapeType="1" noTextEdit="1"/>
                </p:cNvSpPr>
                <p:nvPr/>
              </p:nvSpPr>
              <p:spPr>
                <a:xfrm>
                  <a:off x="8084985" y="2783416"/>
                  <a:ext cx="155042" cy="184666"/>
                </a:xfrm>
                <a:prstGeom prst="rect">
                  <a:avLst/>
                </a:prstGeom>
                <a:blipFill>
                  <a:blip r:embed="rId5"/>
                  <a:stretch>
                    <a:fillRect l="-7692" r="-7692" b="-2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E3C1A8A-A378-184A-A0F1-F49C1F7B1F17}"/>
                </a:ext>
              </a:extLst>
            </p:cNvPr>
            <p:cNvSpPr txBox="1"/>
            <p:nvPr/>
          </p:nvSpPr>
          <p:spPr>
            <a:xfrm>
              <a:off x="7127493" y="2875749"/>
              <a:ext cx="56416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AoPF</a:t>
              </a:r>
            </a:p>
          </p:txBody>
        </p:sp>
        <p:cxnSp>
          <p:nvCxnSpPr>
            <p:cNvPr id="31" name="Straight Arrow Connector 30">
              <a:extLst>
                <a:ext uri="{FF2B5EF4-FFF2-40B4-BE49-F238E27FC236}">
                  <a16:creationId xmlns:a16="http://schemas.microsoft.com/office/drawing/2014/main" id="{FD4E00A6-7D64-0E4F-B497-EF5A09CF2D0F}"/>
                </a:ext>
              </a:extLst>
            </p:cNvPr>
            <p:cNvCxnSpPr>
              <a:cxnSpLocks/>
            </p:cNvCxnSpPr>
            <p:nvPr/>
          </p:nvCxnSpPr>
          <p:spPr>
            <a:xfrm rot="13500000" flipH="1" flipV="1">
              <a:off x="7541676" y="3266238"/>
              <a:ext cx="457200" cy="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6A585C-2B49-EF42-94F1-778E6D0E41D5}"/>
                </a:ext>
              </a:extLst>
            </p:cNvPr>
            <p:cNvSpPr/>
            <p:nvPr/>
          </p:nvSpPr>
          <p:spPr>
            <a:xfrm>
              <a:off x="6224178" y="1703754"/>
              <a:ext cx="3454400" cy="34544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A528B8B-9D11-4748-88B7-955F8108295E}"/>
                </a:ext>
              </a:extLst>
            </p:cNvPr>
            <p:cNvSpPr/>
            <p:nvPr/>
          </p:nvSpPr>
          <p:spPr>
            <a:xfrm>
              <a:off x="7625445" y="3104814"/>
              <a:ext cx="654713" cy="6547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A711F35-F49F-2B41-9654-644F7A3B578B}"/>
                </a:ext>
              </a:extLst>
            </p:cNvPr>
            <p:cNvCxnSpPr>
              <a:cxnSpLocks/>
            </p:cNvCxnSpPr>
            <p:nvPr/>
          </p:nvCxnSpPr>
          <p:spPr>
            <a:xfrm flipV="1">
              <a:off x="7956815" y="2508713"/>
              <a:ext cx="587050" cy="913915"/>
            </a:xfrm>
            <a:prstGeom prst="straightConnector1">
              <a:avLst/>
            </a:prstGeom>
            <a:ln w="25400">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1892A05-FA9B-CB44-93C1-9C427518D71F}"/>
                </a:ext>
              </a:extLst>
            </p:cNvPr>
            <p:cNvSpPr/>
            <p:nvPr/>
          </p:nvSpPr>
          <p:spPr>
            <a:xfrm>
              <a:off x="7923617" y="3408917"/>
              <a:ext cx="55522" cy="555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86AA23E-337D-2949-87AC-63FBB27C968F}"/>
                </a:ext>
              </a:extLst>
            </p:cNvPr>
            <p:cNvSpPr/>
            <p:nvPr/>
          </p:nvSpPr>
          <p:spPr>
            <a:xfrm>
              <a:off x="8531393" y="2461054"/>
              <a:ext cx="55522" cy="555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307D78-F1F9-3341-999C-46E85F6FCC36}"/>
                    </a:ext>
                  </a:extLst>
                </p:cNvPr>
                <p:cNvSpPr txBox="1"/>
                <p:nvPr/>
              </p:nvSpPr>
              <p:spPr>
                <a:xfrm>
                  <a:off x="9412216" y="4938388"/>
                  <a:ext cx="1250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Γ</m:t>
                        </m:r>
                      </m:oMath>
                    </m:oMathPara>
                  </a14:m>
                  <a:endParaRPr lang="en-US" sz="1200" b="0"/>
                </a:p>
              </p:txBody>
            </p:sp>
          </mc:Choice>
          <mc:Fallback xmlns="">
            <p:sp>
              <p:nvSpPr>
                <p:cNvPr id="39" name="TextBox 38">
                  <a:extLst>
                    <a:ext uri="{FF2B5EF4-FFF2-40B4-BE49-F238E27FC236}">
                      <a16:creationId xmlns:a16="http://schemas.microsoft.com/office/drawing/2014/main" id="{2C307D78-F1F9-3341-999C-46E85F6FCC36}"/>
                    </a:ext>
                  </a:extLst>
                </p:cNvPr>
                <p:cNvSpPr txBox="1">
                  <a:spLocks noRot="1" noChangeAspect="1" noMove="1" noResize="1" noEditPoints="1" noAdjustHandles="1" noChangeArrowheads="1" noChangeShapeType="1" noTextEdit="1"/>
                </p:cNvSpPr>
                <p:nvPr/>
              </p:nvSpPr>
              <p:spPr>
                <a:xfrm>
                  <a:off x="9412216" y="4938388"/>
                  <a:ext cx="125034" cy="184666"/>
                </a:xfrm>
                <a:prstGeom prst="rect">
                  <a:avLst/>
                </a:prstGeom>
                <a:blipFill>
                  <a:blip r:embed="rId6"/>
                  <a:stretch>
                    <a:fillRect l="-27273" r="-18182" b="-12500"/>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65856FCC-4A95-2B46-AF74-8AD46F04D7F3}"/>
                </a:ext>
              </a:extLst>
            </p:cNvPr>
            <p:cNvCxnSpPr>
              <a:cxnSpLocks/>
            </p:cNvCxnSpPr>
            <p:nvPr/>
          </p:nvCxnSpPr>
          <p:spPr>
            <a:xfrm rot="2700000" flipV="1">
              <a:off x="9105343" y="4838629"/>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C2BE63FC-F6E1-7845-9497-48971647E5F6}"/>
                    </a:ext>
                  </a:extLst>
                </p:cNvPr>
                <p:cNvSpPr/>
                <p:nvPr/>
              </p:nvSpPr>
              <p:spPr>
                <a:xfrm rot="5400000" flipH="1">
                  <a:off x="5779135" y="2299226"/>
                  <a:ext cx="807381" cy="6991504"/>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r>
                    <a:rPr lang="en-US" sz="1050" i="1">
                      <a:solidFill>
                        <a:schemeClr val="tx1"/>
                      </a:solidFill>
                      <a:latin typeface="Times New Roman" panose="02020603050405020304" pitchFamily="18" charset="0"/>
                      <a:ea typeface="Calibri" panose="020F0502020204030204" pitchFamily="34" charset="0"/>
                      <a:cs typeface="Times New Roman" panose="02020603050405020304" pitchFamily="18" charset="0"/>
                    </a:rPr>
                    <a:t>Figure 4: </a:t>
                  </a:r>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SSP image (a) before and (b) after image processing. The photograph (a) is scaled to match the boundary, </a:t>
                  </a:r>
                  <a14:m>
                    <m:oMath xmlns:m="http://schemas.openxmlformats.org/officeDocument/2006/math">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is converted into a binary image (b) before the boundary of each sabot impact region is traced for analysis in Python. The algorithm determines the sabot petal impact boundaries, </a:t>
                  </a:r>
                  <a14:m>
                    <m:oMath xmlns:m="http://schemas.openxmlformats.org/officeDocument/2006/math">
                      <m:sSub>
                        <m:sSubPr>
                          <m:ctrlP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=1,2,3,4</m:t>
                      </m:r>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the centroid, </a:t>
                  </a:r>
                  <a14:m>
                    <m:oMath xmlns:m="http://schemas.openxmlformats.org/officeDocument/2006/math">
                      <m:sSubSup>
                        <m:sSubSupPr>
                          <m:ctrlPr>
                            <a:rPr lang="en-US" sz="105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050" b="1"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𝐱</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up>
                          <m:r>
                            <a:rPr lang="en-US" sz="1050" b="1"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up>
                      </m:sSubSup>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of the area enclosed by </a:t>
                  </a:r>
                  <a14:m>
                    <m:oMath xmlns:m="http://schemas.openxmlformats.org/officeDocument/2006/math">
                      <m:sSub>
                        <m:sSubPr>
                          <m:ctrlP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Γ</m:t>
                          </m:r>
                        </m:e>
                        <m: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=1,2,3,4</m:t>
                      </m:r>
                    </m:oMath>
                  </a14:m>
                  <a:r>
                    <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the radius from each centroid to the Axis of Penetration, </a:t>
                  </a:r>
                  <a14:m>
                    <m:oMath xmlns:m="http://schemas.openxmlformats.org/officeDocument/2006/math">
                      <m:sSub>
                        <m:sSubPr>
                          <m:ctrlP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050" b="1" i="0">
                              <a:solidFill>
                                <a:schemeClr val="tx1"/>
                              </a:solidFill>
                              <a:latin typeface="Cambria Math" panose="02040503050406030204" pitchFamily="18" charset="0"/>
                              <a:ea typeface="Calibri" panose="020F0502020204030204" pitchFamily="34" charset="0"/>
                              <a:cs typeface="Times New Roman" panose="02020603050405020304" pitchFamily="18" charset="0"/>
                            </a:rPr>
                            <m:t>𝐫</m:t>
                          </m:r>
                        </m:e>
                        <m:sub>
                          <m:r>
                            <a:rPr lang="en-US" sz="105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05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oMath>
                  </a14:m>
                  <a:endParaRPr lang="en-US" sz="105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1" name="Rectangle 40">
                  <a:extLst>
                    <a:ext uri="{FF2B5EF4-FFF2-40B4-BE49-F238E27FC236}">
                      <a16:creationId xmlns:a16="http://schemas.microsoft.com/office/drawing/2014/main" id="{C2BE63FC-F6E1-7845-9497-48971647E5F6}"/>
                    </a:ext>
                  </a:extLst>
                </p:cNvPr>
                <p:cNvSpPr>
                  <a:spLocks noRot="1" noChangeAspect="1" noMove="1" noResize="1" noEditPoints="1" noAdjustHandles="1" noChangeArrowheads="1" noChangeShapeType="1" noTextEdit="1"/>
                </p:cNvSpPr>
                <p:nvPr/>
              </p:nvSpPr>
              <p:spPr>
                <a:xfrm rot="5400000" flipH="1">
                  <a:off x="5779135" y="2299226"/>
                  <a:ext cx="807381" cy="6991504"/>
                </a:xfrm>
                <a:prstGeom prst="rect">
                  <a:avLst/>
                </a:prstGeom>
                <a:blipFill>
                  <a:blip r:embed="rId7"/>
                  <a:stretch>
                    <a:fillRect l="-1268" r="-1087"/>
                  </a:stretch>
                </a:blipFill>
                <a:ln w="9525">
                  <a:noFill/>
                </a:ln>
                <a:effectLst/>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605DB360-D119-7443-8EEC-3A1F699DDFC7}"/>
                </a:ext>
              </a:extLst>
            </p:cNvPr>
            <p:cNvCxnSpPr>
              <a:cxnSpLocks/>
            </p:cNvCxnSpPr>
            <p:nvPr/>
          </p:nvCxnSpPr>
          <p:spPr>
            <a:xfrm rot="5400000">
              <a:off x="9492314" y="1912451"/>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467D3B-667C-E549-8985-8A62E5BC3ECF}"/>
                </a:ext>
              </a:extLst>
            </p:cNvPr>
            <p:cNvCxnSpPr>
              <a:cxnSpLocks/>
            </p:cNvCxnSpPr>
            <p:nvPr/>
          </p:nvCxnSpPr>
          <p:spPr>
            <a:xfrm>
              <a:off x="9637964" y="1766401"/>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137D645-EBFE-0449-9B24-664D101B5701}"/>
                </a:ext>
              </a:extLst>
            </p:cNvPr>
            <p:cNvSpPr/>
            <p:nvPr/>
          </p:nvSpPr>
          <p:spPr>
            <a:xfrm rot="5400000" flipH="1">
              <a:off x="9524295" y="1551334"/>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5" name="Rectangle 44">
              <a:extLst>
                <a:ext uri="{FF2B5EF4-FFF2-40B4-BE49-F238E27FC236}">
                  <a16:creationId xmlns:a16="http://schemas.microsoft.com/office/drawing/2014/main" id="{CFEF8DB5-A0DD-5F48-8368-0BC846997A21}"/>
                </a:ext>
              </a:extLst>
            </p:cNvPr>
            <p:cNvSpPr/>
            <p:nvPr/>
          </p:nvSpPr>
          <p:spPr>
            <a:xfrm rot="5400000" flipH="1">
              <a:off x="9178992" y="1916948"/>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sz="16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B5B86112-B7C5-FC4F-B0EC-110EBD41457C}"/>
                </a:ext>
              </a:extLst>
            </p:cNvPr>
            <p:cNvCxnSpPr>
              <a:cxnSpLocks/>
            </p:cNvCxnSpPr>
            <p:nvPr/>
          </p:nvCxnSpPr>
          <p:spPr>
            <a:xfrm rot="5400000">
              <a:off x="5789274" y="1907716"/>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7921D52-20AD-B841-BC6C-326ED9148B1E}"/>
                </a:ext>
              </a:extLst>
            </p:cNvPr>
            <p:cNvCxnSpPr>
              <a:cxnSpLocks/>
            </p:cNvCxnSpPr>
            <p:nvPr/>
          </p:nvCxnSpPr>
          <p:spPr>
            <a:xfrm>
              <a:off x="5934924" y="1761666"/>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FF014BA-533E-F54C-A6DD-F2C6546C7407}"/>
                </a:ext>
              </a:extLst>
            </p:cNvPr>
            <p:cNvSpPr/>
            <p:nvPr/>
          </p:nvSpPr>
          <p:spPr>
            <a:xfrm rot="5400000" flipH="1">
              <a:off x="5821255" y="1546599"/>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sz="160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CBB4F5FF-0E74-2848-B11B-585165424813}"/>
                </a:ext>
              </a:extLst>
            </p:cNvPr>
            <p:cNvSpPr/>
            <p:nvPr/>
          </p:nvSpPr>
          <p:spPr>
            <a:xfrm rot="5400000" flipH="1">
              <a:off x="5470376" y="1912213"/>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05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sz="1600" b="1"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0" name="Rectangle 49">
              <a:extLst>
                <a:ext uri="{FF2B5EF4-FFF2-40B4-BE49-F238E27FC236}">
                  <a16:creationId xmlns:a16="http://schemas.microsoft.com/office/drawing/2014/main" id="{A137D47D-36D0-A54C-A994-7C0C726305B8}"/>
                </a:ext>
              </a:extLst>
            </p:cNvPr>
            <p:cNvSpPr/>
            <p:nvPr/>
          </p:nvSpPr>
          <p:spPr>
            <a:xfrm>
              <a:off x="2382852" y="1581783"/>
              <a:ext cx="303432" cy="2108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0B5A99-C198-5841-BCAC-F69D234962B1}"/>
                </a:ext>
              </a:extLst>
            </p:cNvPr>
            <p:cNvSpPr txBox="1"/>
            <p:nvPr/>
          </p:nvSpPr>
          <p:spPr>
            <a:xfrm>
              <a:off x="2352860" y="1535536"/>
              <a:ext cx="383414"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(a)</a:t>
              </a:r>
            </a:p>
          </p:txBody>
        </p:sp>
        <p:sp>
          <p:nvSpPr>
            <p:cNvPr id="55" name="Rectangle 54">
              <a:extLst>
                <a:ext uri="{FF2B5EF4-FFF2-40B4-BE49-F238E27FC236}">
                  <a16:creationId xmlns:a16="http://schemas.microsoft.com/office/drawing/2014/main" id="{49F8A294-E9B9-D844-9AD7-A33B21D6F417}"/>
                </a:ext>
              </a:extLst>
            </p:cNvPr>
            <p:cNvSpPr/>
            <p:nvPr/>
          </p:nvSpPr>
          <p:spPr>
            <a:xfrm>
              <a:off x="6095254" y="1587185"/>
              <a:ext cx="303432" cy="2108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CC6AAC9-1570-2943-8CBA-1010C5C010FD}"/>
                </a:ext>
              </a:extLst>
            </p:cNvPr>
            <p:cNvSpPr txBox="1"/>
            <p:nvPr/>
          </p:nvSpPr>
          <p:spPr>
            <a:xfrm>
              <a:off x="6063849" y="1548726"/>
              <a:ext cx="1167861" cy="276999"/>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(b)</a:t>
              </a:r>
            </a:p>
          </p:txBody>
        </p:sp>
        <p:sp>
          <p:nvSpPr>
            <p:cNvPr id="56" name="Rectangle 55">
              <a:extLst>
                <a:ext uri="{FF2B5EF4-FFF2-40B4-BE49-F238E27FC236}">
                  <a16:creationId xmlns:a16="http://schemas.microsoft.com/office/drawing/2014/main" id="{B3D8325B-061C-5542-92D0-29196D9FD2AB}"/>
                </a:ext>
              </a:extLst>
            </p:cNvPr>
            <p:cNvSpPr/>
            <p:nvPr/>
          </p:nvSpPr>
          <p:spPr>
            <a:xfrm>
              <a:off x="2388055" y="5084259"/>
              <a:ext cx="917112" cy="198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20FE6BD-9667-1343-ABD9-96F73B46C989}"/>
                </a:ext>
              </a:extLst>
            </p:cNvPr>
            <p:cNvSpPr/>
            <p:nvPr/>
          </p:nvSpPr>
          <p:spPr>
            <a:xfrm>
              <a:off x="6104878" y="5086173"/>
              <a:ext cx="917112" cy="198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D97895-78A2-47BF-B337-A84D473DED64}"/>
                </a:ext>
              </a:extLst>
            </p:cNvPr>
            <p:cNvSpPr txBox="1"/>
            <p:nvPr/>
          </p:nvSpPr>
          <p:spPr>
            <a:xfrm>
              <a:off x="2392104" y="5035051"/>
              <a:ext cx="1167861"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Photograph</a:t>
              </a:r>
            </a:p>
          </p:txBody>
        </p:sp>
        <p:sp>
          <p:nvSpPr>
            <p:cNvPr id="14" name="TextBox 13">
              <a:extLst>
                <a:ext uri="{FF2B5EF4-FFF2-40B4-BE49-F238E27FC236}">
                  <a16:creationId xmlns:a16="http://schemas.microsoft.com/office/drawing/2014/main" id="{C752D8B8-CBD7-42DD-BAE6-420746FD3941}"/>
                </a:ext>
              </a:extLst>
            </p:cNvPr>
            <p:cNvSpPr txBox="1"/>
            <p:nvPr/>
          </p:nvSpPr>
          <p:spPr>
            <a:xfrm>
              <a:off x="6056332" y="5035052"/>
              <a:ext cx="1946953"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Binary Image</a:t>
              </a:r>
            </a:p>
          </p:txBody>
        </p:sp>
        <p:sp>
          <p:nvSpPr>
            <p:cNvPr id="72" name="TextBox 71">
              <a:extLst>
                <a:ext uri="{FF2B5EF4-FFF2-40B4-BE49-F238E27FC236}">
                  <a16:creationId xmlns:a16="http://schemas.microsoft.com/office/drawing/2014/main" id="{A7B4E801-5E4F-8E4A-8EC2-F9469BB68399}"/>
                </a:ext>
              </a:extLst>
            </p:cNvPr>
            <p:cNvSpPr txBox="1"/>
            <p:nvPr/>
          </p:nvSpPr>
          <p:spPr>
            <a:xfrm>
              <a:off x="3545651" y="1767982"/>
              <a:ext cx="1388544"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Sabot impact</a:t>
              </a:r>
            </a:p>
          </p:txBody>
        </p:sp>
        <p:sp>
          <p:nvSpPr>
            <p:cNvPr id="73" name="TextBox 72">
              <a:extLst>
                <a:ext uri="{FF2B5EF4-FFF2-40B4-BE49-F238E27FC236}">
                  <a16:creationId xmlns:a16="http://schemas.microsoft.com/office/drawing/2014/main" id="{F88DE0F1-39A9-1448-A28C-D34371DE1F26}"/>
                </a:ext>
              </a:extLst>
            </p:cNvPr>
            <p:cNvSpPr txBox="1"/>
            <p:nvPr/>
          </p:nvSpPr>
          <p:spPr>
            <a:xfrm>
              <a:off x="4117006" y="4594305"/>
              <a:ext cx="958394"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Ø152.4 mm</a:t>
              </a:r>
            </a:p>
          </p:txBody>
        </p:sp>
        <p:sp>
          <p:nvSpPr>
            <p:cNvPr id="75" name="TextBox 74">
              <a:extLst>
                <a:ext uri="{FF2B5EF4-FFF2-40B4-BE49-F238E27FC236}">
                  <a16:creationId xmlns:a16="http://schemas.microsoft.com/office/drawing/2014/main" id="{5BFFE200-2266-1E42-A1B2-97AD266A24EB}"/>
                </a:ext>
              </a:extLst>
            </p:cNvPr>
            <p:cNvSpPr txBox="1"/>
            <p:nvPr/>
          </p:nvSpPr>
          <p:spPr>
            <a:xfrm>
              <a:off x="4575350" y="2692704"/>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2</a:t>
              </a:r>
            </a:p>
          </p:txBody>
        </p:sp>
        <p:sp>
          <p:nvSpPr>
            <p:cNvPr id="77" name="TextBox 76">
              <a:extLst>
                <a:ext uri="{FF2B5EF4-FFF2-40B4-BE49-F238E27FC236}">
                  <a16:creationId xmlns:a16="http://schemas.microsoft.com/office/drawing/2014/main" id="{16D47A61-AB59-704F-A075-769C67716AC8}"/>
                </a:ext>
              </a:extLst>
            </p:cNvPr>
            <p:cNvSpPr txBox="1"/>
            <p:nvPr/>
          </p:nvSpPr>
          <p:spPr>
            <a:xfrm>
              <a:off x="4655511" y="4054651"/>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4</a:t>
              </a:r>
            </a:p>
          </p:txBody>
        </p:sp>
        <p:sp>
          <p:nvSpPr>
            <p:cNvPr id="78" name="TextBox 77">
              <a:extLst>
                <a:ext uri="{FF2B5EF4-FFF2-40B4-BE49-F238E27FC236}">
                  <a16:creationId xmlns:a16="http://schemas.microsoft.com/office/drawing/2014/main" id="{9D8AC9BA-BA33-1B45-86E5-6ABC24221407}"/>
                </a:ext>
              </a:extLst>
            </p:cNvPr>
            <p:cNvSpPr txBox="1"/>
            <p:nvPr/>
          </p:nvSpPr>
          <p:spPr>
            <a:xfrm>
              <a:off x="6780275" y="2785522"/>
              <a:ext cx="314325"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1</a:t>
              </a:r>
            </a:p>
          </p:txBody>
        </p:sp>
        <p:sp>
          <p:nvSpPr>
            <p:cNvPr id="79" name="TextBox 78">
              <a:extLst>
                <a:ext uri="{FF2B5EF4-FFF2-40B4-BE49-F238E27FC236}">
                  <a16:creationId xmlns:a16="http://schemas.microsoft.com/office/drawing/2014/main" id="{70DC1D24-D771-3F46-936C-6E5F137638C9}"/>
                </a:ext>
              </a:extLst>
            </p:cNvPr>
            <p:cNvSpPr txBox="1"/>
            <p:nvPr/>
          </p:nvSpPr>
          <p:spPr>
            <a:xfrm>
              <a:off x="8345041" y="2692704"/>
              <a:ext cx="314325"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2</a:t>
              </a:r>
            </a:p>
          </p:txBody>
        </p:sp>
        <p:sp>
          <p:nvSpPr>
            <p:cNvPr id="80" name="TextBox 79">
              <a:extLst>
                <a:ext uri="{FF2B5EF4-FFF2-40B4-BE49-F238E27FC236}">
                  <a16:creationId xmlns:a16="http://schemas.microsoft.com/office/drawing/2014/main" id="{117C090B-8AB3-F342-AA04-44C453517F9C}"/>
                </a:ext>
              </a:extLst>
            </p:cNvPr>
            <p:cNvSpPr txBox="1"/>
            <p:nvPr/>
          </p:nvSpPr>
          <p:spPr>
            <a:xfrm>
              <a:off x="6780275" y="4317306"/>
              <a:ext cx="314325" cy="276999"/>
            </a:xfrm>
            <a:prstGeom prst="rect">
              <a:avLst/>
            </a:prstGeom>
            <a:gradFill flip="none" rotWithShape="1">
              <a:gsLst>
                <a:gs pos="0">
                  <a:schemeClr val="accent1">
                    <a:lumMod val="5000"/>
                    <a:lumOff val="95000"/>
                    <a:alpha val="75820"/>
                  </a:schemeClr>
                </a:gs>
                <a:gs pos="38000">
                  <a:schemeClr val="bg1">
                    <a:alpha val="80000"/>
                  </a:schemeClr>
                </a:gs>
                <a:gs pos="64000">
                  <a:schemeClr val="bg1">
                    <a:alpha val="52000"/>
                  </a:schemeClr>
                </a:gs>
                <a:gs pos="100000">
                  <a:schemeClr val="bg1">
                    <a:alpha val="0"/>
                  </a:schemeClr>
                </a:gs>
              </a:gsLst>
              <a:path path="rect">
                <a:fillToRect l="50000" t="50000" r="50000" b="50000"/>
              </a:path>
              <a:tileRect/>
            </a:gradFill>
          </p:spPr>
          <p:txBody>
            <a:bodyPr wrap="square" rtlCol="0">
              <a:spAutoFit/>
            </a:bodyPr>
            <a:lstStyle/>
            <a:p>
              <a:pPr algn="ctr"/>
              <a:endParaRPr lang="en-US" sz="1200">
                <a:latin typeface="Times New Roman" panose="02020603050405020304" pitchFamily="18" charset="0"/>
                <a:cs typeface="Times New Roman" panose="02020603050405020304" pitchFamily="18" charset="0"/>
              </a:endParaRPr>
            </a:p>
          </p:txBody>
        </p:sp>
        <p:sp>
          <p:nvSpPr>
            <p:cNvPr id="81" name="TextBox 80">
              <a:extLst>
                <a:ext uri="{FF2B5EF4-FFF2-40B4-BE49-F238E27FC236}">
                  <a16:creationId xmlns:a16="http://schemas.microsoft.com/office/drawing/2014/main" id="{B13713BA-E580-3345-9FF2-8A58F8565A1E}"/>
                </a:ext>
              </a:extLst>
            </p:cNvPr>
            <p:cNvSpPr txBox="1"/>
            <p:nvPr/>
          </p:nvSpPr>
          <p:spPr>
            <a:xfrm>
              <a:off x="8425202" y="4052297"/>
              <a:ext cx="314325" cy="276999"/>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4</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612E73F-90F3-7C4F-9E94-D6F4EAA8AFD3}"/>
                    </a:ext>
                  </a:extLst>
                </p:cNvPr>
                <p:cNvSpPr txBox="1"/>
                <p:nvPr/>
              </p:nvSpPr>
              <p:spPr>
                <a:xfrm>
                  <a:off x="5703169" y="4932393"/>
                  <a:ext cx="1250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Γ</m:t>
                        </m:r>
                      </m:oMath>
                    </m:oMathPara>
                  </a14:m>
                  <a:endParaRPr lang="en-US" sz="1200" b="0"/>
                </a:p>
              </p:txBody>
            </p:sp>
          </mc:Choice>
          <mc:Fallback xmlns="">
            <p:sp>
              <p:nvSpPr>
                <p:cNvPr id="83" name="TextBox 82">
                  <a:extLst>
                    <a:ext uri="{FF2B5EF4-FFF2-40B4-BE49-F238E27FC236}">
                      <a16:creationId xmlns:a16="http://schemas.microsoft.com/office/drawing/2014/main" id="{E612E73F-90F3-7C4F-9E94-D6F4EAA8AFD3}"/>
                    </a:ext>
                  </a:extLst>
                </p:cNvPr>
                <p:cNvSpPr txBox="1">
                  <a:spLocks noRot="1" noChangeAspect="1" noMove="1" noResize="1" noEditPoints="1" noAdjustHandles="1" noChangeArrowheads="1" noChangeShapeType="1" noTextEdit="1"/>
                </p:cNvSpPr>
                <p:nvPr/>
              </p:nvSpPr>
              <p:spPr>
                <a:xfrm>
                  <a:off x="5703169" y="4932393"/>
                  <a:ext cx="125034" cy="184666"/>
                </a:xfrm>
                <a:prstGeom prst="rect">
                  <a:avLst/>
                </a:prstGeom>
                <a:blipFill>
                  <a:blip r:embed="rId8"/>
                  <a:stretch>
                    <a:fillRect l="-30000" r="-30000" b="-13333"/>
                  </a:stretch>
                </a:blipFill>
              </p:spPr>
              <p:txBody>
                <a:bodyPr/>
                <a:lstStyle/>
                <a:p>
                  <a:r>
                    <a:rPr lang="en-US">
                      <a:noFill/>
                    </a:rPr>
                    <a:t> </a:t>
                  </a:r>
                </a:p>
              </p:txBody>
            </p:sp>
          </mc:Fallback>
        </mc:AlternateContent>
        <p:cxnSp>
          <p:nvCxnSpPr>
            <p:cNvPr id="84" name="Straight Connector 83">
              <a:extLst>
                <a:ext uri="{FF2B5EF4-FFF2-40B4-BE49-F238E27FC236}">
                  <a16:creationId xmlns:a16="http://schemas.microsoft.com/office/drawing/2014/main" id="{FFA0A4D2-9BF8-F544-BF70-ECDF5110B11B}"/>
                </a:ext>
              </a:extLst>
            </p:cNvPr>
            <p:cNvCxnSpPr>
              <a:cxnSpLocks/>
            </p:cNvCxnSpPr>
            <p:nvPr/>
          </p:nvCxnSpPr>
          <p:spPr>
            <a:xfrm rot="2700000" flipV="1">
              <a:off x="5396296" y="4832634"/>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34DE358-6885-274B-A8AC-E38DA9CF61D7}"/>
                </a:ext>
              </a:extLst>
            </p:cNvPr>
            <p:cNvSpPr/>
            <p:nvPr/>
          </p:nvSpPr>
          <p:spPr>
            <a:xfrm>
              <a:off x="3031053" y="2824823"/>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1</a:t>
              </a:r>
            </a:p>
          </p:txBody>
        </p:sp>
        <p:sp>
          <p:nvSpPr>
            <p:cNvPr id="32" name="Oval 31">
              <a:extLst>
                <a:ext uri="{FF2B5EF4-FFF2-40B4-BE49-F238E27FC236}">
                  <a16:creationId xmlns:a16="http://schemas.microsoft.com/office/drawing/2014/main" id="{4DD94298-0F74-914F-9271-D5865FBF1911}"/>
                </a:ext>
              </a:extLst>
            </p:cNvPr>
            <p:cNvSpPr/>
            <p:nvPr/>
          </p:nvSpPr>
          <p:spPr>
            <a:xfrm>
              <a:off x="2504294" y="1707246"/>
              <a:ext cx="3454400" cy="34544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6C75446-A830-744A-ACC7-536DE14458F9}"/>
                </a:ext>
              </a:extLst>
            </p:cNvPr>
            <p:cNvSpPr/>
            <p:nvPr/>
          </p:nvSpPr>
          <p:spPr>
            <a:xfrm>
              <a:off x="4641025" y="2742569"/>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2</a:t>
              </a:r>
            </a:p>
          </p:txBody>
        </p:sp>
        <p:sp>
          <p:nvSpPr>
            <p:cNvPr id="88" name="Oval 87">
              <a:extLst>
                <a:ext uri="{FF2B5EF4-FFF2-40B4-BE49-F238E27FC236}">
                  <a16:creationId xmlns:a16="http://schemas.microsoft.com/office/drawing/2014/main" id="{D47019D8-2EAD-B649-B23E-113DC314A776}"/>
                </a:ext>
              </a:extLst>
            </p:cNvPr>
            <p:cNvSpPr/>
            <p:nvPr/>
          </p:nvSpPr>
          <p:spPr>
            <a:xfrm>
              <a:off x="3126137" y="4364318"/>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3</a:t>
              </a:r>
            </a:p>
          </p:txBody>
        </p:sp>
        <p:sp>
          <p:nvSpPr>
            <p:cNvPr id="89" name="Oval 88">
              <a:extLst>
                <a:ext uri="{FF2B5EF4-FFF2-40B4-BE49-F238E27FC236}">
                  <a16:creationId xmlns:a16="http://schemas.microsoft.com/office/drawing/2014/main" id="{FB0C192C-4270-1046-8960-16BF0F91EE21}"/>
                </a:ext>
              </a:extLst>
            </p:cNvPr>
            <p:cNvSpPr/>
            <p:nvPr/>
          </p:nvSpPr>
          <p:spPr>
            <a:xfrm>
              <a:off x="4721186" y="4099309"/>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4</a:t>
              </a:r>
            </a:p>
          </p:txBody>
        </p:sp>
        <p:sp>
          <p:nvSpPr>
            <p:cNvPr id="90" name="Oval 89">
              <a:extLst>
                <a:ext uri="{FF2B5EF4-FFF2-40B4-BE49-F238E27FC236}">
                  <a16:creationId xmlns:a16="http://schemas.microsoft.com/office/drawing/2014/main" id="{14B98A3B-4538-4549-A40F-89413BCC005E}"/>
                </a:ext>
              </a:extLst>
            </p:cNvPr>
            <p:cNvSpPr/>
            <p:nvPr/>
          </p:nvSpPr>
          <p:spPr>
            <a:xfrm>
              <a:off x="6816349" y="2824810"/>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1</a:t>
              </a:r>
            </a:p>
          </p:txBody>
        </p:sp>
        <p:sp>
          <p:nvSpPr>
            <p:cNvPr id="91" name="Oval 90">
              <a:extLst>
                <a:ext uri="{FF2B5EF4-FFF2-40B4-BE49-F238E27FC236}">
                  <a16:creationId xmlns:a16="http://schemas.microsoft.com/office/drawing/2014/main" id="{40D4330D-07CE-BD41-80B0-A84652599BB2}"/>
                </a:ext>
              </a:extLst>
            </p:cNvPr>
            <p:cNvSpPr/>
            <p:nvPr/>
          </p:nvSpPr>
          <p:spPr>
            <a:xfrm>
              <a:off x="8426321" y="2742556"/>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2</a:t>
              </a:r>
            </a:p>
          </p:txBody>
        </p:sp>
        <p:sp>
          <p:nvSpPr>
            <p:cNvPr id="92" name="Oval 91">
              <a:extLst>
                <a:ext uri="{FF2B5EF4-FFF2-40B4-BE49-F238E27FC236}">
                  <a16:creationId xmlns:a16="http://schemas.microsoft.com/office/drawing/2014/main" id="{8548414D-B92E-4244-A9A3-CD0F713E8F7E}"/>
                </a:ext>
              </a:extLst>
            </p:cNvPr>
            <p:cNvSpPr/>
            <p:nvPr/>
          </p:nvSpPr>
          <p:spPr>
            <a:xfrm>
              <a:off x="6911433" y="4364305"/>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3</a:t>
              </a:r>
            </a:p>
          </p:txBody>
        </p:sp>
        <p:sp>
          <p:nvSpPr>
            <p:cNvPr id="93" name="Oval 92">
              <a:extLst>
                <a:ext uri="{FF2B5EF4-FFF2-40B4-BE49-F238E27FC236}">
                  <a16:creationId xmlns:a16="http://schemas.microsoft.com/office/drawing/2014/main" id="{C59F2102-5E16-3F43-876F-752932045663}"/>
                </a:ext>
              </a:extLst>
            </p:cNvPr>
            <p:cNvSpPr/>
            <p:nvPr/>
          </p:nvSpPr>
          <p:spPr>
            <a:xfrm>
              <a:off x="8506482" y="4099296"/>
              <a:ext cx="182974" cy="18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4</a:t>
              </a:r>
            </a:p>
          </p:txBody>
        </p:sp>
        <p:cxnSp>
          <p:nvCxnSpPr>
            <p:cNvPr id="94" name="Straight Connector 93">
              <a:extLst>
                <a:ext uri="{FF2B5EF4-FFF2-40B4-BE49-F238E27FC236}">
                  <a16:creationId xmlns:a16="http://schemas.microsoft.com/office/drawing/2014/main" id="{44603285-CE76-214E-95FF-2EAE009E9801}"/>
                </a:ext>
              </a:extLst>
            </p:cNvPr>
            <p:cNvCxnSpPr>
              <a:cxnSpLocks/>
            </p:cNvCxnSpPr>
            <p:nvPr/>
          </p:nvCxnSpPr>
          <p:spPr>
            <a:xfrm rot="2700000">
              <a:off x="8307004" y="2355005"/>
              <a:ext cx="25973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4FA871E-0BDC-424F-AD47-79CB803481EF}"/>
                </a:ext>
              </a:extLst>
            </p:cNvPr>
            <p:cNvCxnSpPr>
              <a:cxnSpLocks/>
            </p:cNvCxnSpPr>
            <p:nvPr/>
          </p:nvCxnSpPr>
          <p:spPr>
            <a:xfrm rot="2700000">
              <a:off x="8194152" y="2243343"/>
              <a:ext cx="259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165DAED8-19C1-C84B-81A8-0E61223E35A7}"/>
                    </a:ext>
                  </a:extLst>
                </p:cNvPr>
                <p:cNvSpPr txBox="1"/>
                <p:nvPr/>
              </p:nvSpPr>
              <p:spPr>
                <a:xfrm>
                  <a:off x="8052401" y="1968931"/>
                  <a:ext cx="194412" cy="184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1" i="0" smtClean="0">
                                <a:latin typeface="Cambria Math" panose="02040503050406030204" pitchFamily="18" charset="0"/>
                              </a:rPr>
                              <m:t>𝐱</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m:t>
                            </m:r>
                          </m:sup>
                        </m:sSubSup>
                      </m:oMath>
                    </m:oMathPara>
                  </a14:m>
                  <a:endParaRPr lang="en-US" sz="1200" b="0"/>
                </a:p>
              </p:txBody>
            </p:sp>
          </mc:Choice>
          <mc:Fallback xmlns="">
            <p:sp>
              <p:nvSpPr>
                <p:cNvPr id="96" name="TextBox 95">
                  <a:extLst>
                    <a:ext uri="{FF2B5EF4-FFF2-40B4-BE49-F238E27FC236}">
                      <a16:creationId xmlns:a16="http://schemas.microsoft.com/office/drawing/2014/main" id="{165DAED8-19C1-C84B-81A8-0E61223E35A7}"/>
                    </a:ext>
                  </a:extLst>
                </p:cNvPr>
                <p:cNvSpPr txBox="1">
                  <a:spLocks noRot="1" noChangeAspect="1" noMove="1" noResize="1" noEditPoints="1" noAdjustHandles="1" noChangeArrowheads="1" noChangeShapeType="1" noTextEdit="1"/>
                </p:cNvSpPr>
                <p:nvPr/>
              </p:nvSpPr>
              <p:spPr>
                <a:xfrm>
                  <a:off x="8052401" y="1968931"/>
                  <a:ext cx="194412" cy="184859"/>
                </a:xfrm>
                <a:prstGeom prst="rect">
                  <a:avLst/>
                </a:prstGeom>
                <a:blipFill>
                  <a:blip r:embed="rId9"/>
                  <a:stretch>
                    <a:fillRect l="-12500" b="-2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4175558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C7F70-DEAC-74E7-7786-3E9F79326391}"/>
              </a:ext>
            </a:extLst>
          </p:cNvPr>
          <p:cNvSpPr>
            <a:spLocks noGrp="1"/>
          </p:cNvSpPr>
          <p:nvPr>
            <p:ph type="title"/>
          </p:nvPr>
        </p:nvSpPr>
        <p:spPr/>
        <p:txBody>
          <a:bodyPr/>
          <a:lstStyle/>
          <a:p>
            <a:r>
              <a:rPr lang="en-US" dirty="0"/>
              <a:t>Summary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F85AD6B-1242-F3D4-E0B6-7671464B5C05}"/>
                  </a:ext>
                </a:extLst>
              </p:cNvPr>
              <p:cNvSpPr txBox="1"/>
              <p:nvPr/>
            </p:nvSpPr>
            <p:spPr>
              <a:xfrm>
                <a:off x="973584" y="1580225"/>
                <a:ext cx="10244832" cy="39786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𝐷𝑒𝑔𝑟𝑒𝑒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𝑆𝑒𝑝𝑎𝑟𝑎𝑡𝑖𝑜𝑛</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𝐷𝑜𝑆</m:t>
                          </m:r>
                        </m:e>
                      </m:d>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𝑣𝑒𝑙𝑜𝑐𝑖𝑡𝑦</m:t>
                      </m:r>
                      <m:r>
                        <a:rPr lang="en-US" b="0" i="1" smtClean="0">
                          <a:latin typeface="Cambria Math" panose="02040503050406030204" pitchFamily="18" charset="0"/>
                        </a:rPr>
                        <m:t>, </m:t>
                      </m:r>
                      <m:r>
                        <a:rPr lang="en-US" b="0" i="1" smtClean="0">
                          <a:latin typeface="Cambria Math" panose="02040503050406030204" pitchFamily="18" charset="0"/>
                        </a:rPr>
                        <m:t>𝑝𝑟𝑒𝑠𝑠𝑢𝑟𝑒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𝐴𝑟𝑒𝑎</m:t>
                          </m:r>
                        </m:e>
                        <m:sub>
                          <m:r>
                            <a:rPr lang="en-US" b="0" i="1" smtClean="0">
                              <a:latin typeface="Cambria Math" panose="02040503050406030204" pitchFamily="18" charset="0"/>
                            </a:rPr>
                            <m:t>𝑝𝑟𝑜𝑗𝑒𝑐𝑡𝑒𝑑</m:t>
                          </m:r>
                          <m:r>
                            <a:rPr lang="en-US" b="0" i="1" smtClean="0">
                              <a:latin typeface="Cambria Math" panose="02040503050406030204" pitchFamily="18" charset="0"/>
                            </a:rPr>
                            <m:t>, </m:t>
                          </m:r>
                          <m:r>
                            <a:rPr lang="en-US" b="0" i="1" smtClean="0">
                              <a:latin typeface="Cambria Math" panose="02040503050406030204" pitchFamily="18" charset="0"/>
                            </a:rPr>
                            <m:t>𝑖𝑛𝑖𝑡𝑖𝑎𝑙</m:t>
                          </m:r>
                        </m:sub>
                      </m:sSub>
                      <m:r>
                        <a:rPr lang="en-US" b="0" i="1" smtClean="0">
                          <a:latin typeface="Cambria Math" panose="02040503050406030204" pitchFamily="18" charset="0"/>
                        </a:rPr>
                        <m:t>)</m:t>
                      </m:r>
                    </m:oMath>
                  </m:oMathPara>
                </a14:m>
                <a:endParaRPr lang="en-US" dirty="0"/>
              </a:p>
            </p:txBody>
          </p:sp>
        </mc:Choice>
        <mc:Fallback>
          <p:sp>
            <p:nvSpPr>
              <p:cNvPr id="3" name="TextBox 2">
                <a:extLst>
                  <a:ext uri="{FF2B5EF4-FFF2-40B4-BE49-F238E27FC236}">
                    <a16:creationId xmlns:a16="http://schemas.microsoft.com/office/drawing/2014/main" id="{0F85AD6B-1242-F3D4-E0B6-7671464B5C05}"/>
                  </a:ext>
                </a:extLst>
              </p:cNvPr>
              <p:cNvSpPr txBox="1">
                <a:spLocks noRot="1" noChangeAspect="1" noMove="1" noResize="1" noEditPoints="1" noAdjustHandles="1" noChangeArrowheads="1" noChangeShapeType="1" noTextEdit="1"/>
              </p:cNvSpPr>
              <p:nvPr/>
            </p:nvSpPr>
            <p:spPr>
              <a:xfrm>
                <a:off x="973584" y="1580225"/>
                <a:ext cx="10244832" cy="397866"/>
              </a:xfrm>
              <a:prstGeom prst="rect">
                <a:avLst/>
              </a:prstGeom>
              <a:blipFill>
                <a:blip r:embed="rId2"/>
                <a:stretch>
                  <a:fillRect b="-276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2707F1-CFEB-8E32-4BBF-92A7E4B9F13A}"/>
              </a:ext>
            </a:extLst>
          </p:cNvPr>
          <p:cNvSpPr txBox="1"/>
          <p:nvPr/>
        </p:nvSpPr>
        <p:spPr>
          <a:xfrm>
            <a:off x="1146699" y="2219418"/>
            <a:ext cx="3150093" cy="4893647"/>
          </a:xfrm>
          <a:prstGeom prst="rect">
            <a:avLst/>
          </a:prstGeom>
          <a:noFill/>
        </p:spPr>
        <p:txBody>
          <a:bodyPr wrap="square" rtlCol="0">
            <a:spAutoFit/>
          </a:bodyPr>
          <a:lstStyle/>
          <a:p>
            <a:pPr marL="342900" indent="-342900">
              <a:buFont typeface="Arial" panose="020B0604020202020204" pitchFamily="34" charset="0"/>
              <a:buChar char="•"/>
            </a:pPr>
            <a:r>
              <a:rPr lang="en-US" dirty="0"/>
              <a:t>Initial projected area is determined by sabot size</a:t>
            </a:r>
          </a:p>
          <a:p>
            <a:pPr marL="952393" lvl="1" indent="-342900">
              <a:buFont typeface="Arial" panose="020B0604020202020204" pitchFamily="34" charset="0"/>
              <a:buChar char="•"/>
            </a:pPr>
            <a:r>
              <a:rPr lang="en-US" dirty="0"/>
              <a:t>Binary state of 4 mm or 10 mm projectile</a:t>
            </a:r>
          </a:p>
          <a:p>
            <a:pPr marL="952393"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Given sabot size and velocity, lab calculates backfill pressure</a:t>
            </a:r>
          </a:p>
          <a:p>
            <a:endParaRPr lang="en-US" dirty="0"/>
          </a:p>
          <a:p>
            <a:r>
              <a:rPr lang="en-US" dirty="0"/>
              <a:t> </a:t>
            </a:r>
          </a:p>
        </p:txBody>
      </p:sp>
      <p:pic>
        <p:nvPicPr>
          <p:cNvPr id="102" name="Picture 101">
            <a:extLst>
              <a:ext uri="{FF2B5EF4-FFF2-40B4-BE49-F238E27FC236}">
                <a16:creationId xmlns:a16="http://schemas.microsoft.com/office/drawing/2014/main" id="{C40AD022-E79B-0B47-93CF-26E401B9A547}"/>
              </a:ext>
            </a:extLst>
          </p:cNvPr>
          <p:cNvPicPr>
            <a:picLocks noChangeAspect="1"/>
          </p:cNvPicPr>
          <p:nvPr/>
        </p:nvPicPr>
        <p:blipFill>
          <a:blip r:embed="rId3"/>
          <a:stretch>
            <a:fillRect/>
          </a:stretch>
        </p:blipFill>
        <p:spPr>
          <a:xfrm>
            <a:off x="4216892" y="2219418"/>
            <a:ext cx="7531223" cy="3920803"/>
          </a:xfrm>
          <a:prstGeom prst="rect">
            <a:avLst/>
          </a:prstGeom>
        </p:spPr>
      </p:pic>
    </p:spTree>
    <p:extLst>
      <p:ext uri="{BB962C8B-B14F-4D97-AF65-F5344CB8AC3E}">
        <p14:creationId xmlns:p14="http://schemas.microsoft.com/office/powerpoint/2010/main" val="185182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A126-B365-A0BC-F1E1-F542053615B2}"/>
              </a:ext>
            </a:extLst>
          </p:cNvPr>
          <p:cNvSpPr>
            <a:spLocks noGrp="1"/>
          </p:cNvSpPr>
          <p:nvPr>
            <p:ph type="title"/>
          </p:nvPr>
        </p:nvSpPr>
        <p:spPr/>
        <p:txBody>
          <a:bodyPr/>
          <a:lstStyle/>
          <a:p>
            <a:r>
              <a:rPr lang="en-US" dirty="0"/>
              <a:t>Summary (cont.)</a:t>
            </a:r>
          </a:p>
        </p:txBody>
      </p:sp>
      <p:sp>
        <p:nvSpPr>
          <p:cNvPr id="4" name="TextBox 3">
            <a:extLst>
              <a:ext uri="{FF2B5EF4-FFF2-40B4-BE49-F238E27FC236}">
                <a16:creationId xmlns:a16="http://schemas.microsoft.com/office/drawing/2014/main" id="{51A194DE-96C4-B669-3A47-5022AE83F482}"/>
              </a:ext>
            </a:extLst>
          </p:cNvPr>
          <p:cNvSpPr txBox="1"/>
          <p:nvPr/>
        </p:nvSpPr>
        <p:spPr>
          <a:xfrm>
            <a:off x="1051836" y="1575669"/>
            <a:ext cx="10764341" cy="4893647"/>
          </a:xfrm>
          <a:prstGeom prst="rect">
            <a:avLst/>
          </a:prstGeom>
          <a:noFill/>
        </p:spPr>
        <p:txBody>
          <a:bodyPr wrap="square">
            <a:spAutoFit/>
          </a:bodyPr>
          <a:lstStyle/>
          <a:p>
            <a:r>
              <a:rPr lang="en-US" dirty="0"/>
              <a:t>3 possible outcomes:</a:t>
            </a:r>
          </a:p>
          <a:p>
            <a:pPr marL="457200" indent="-457200">
              <a:buAutoNum type="arabicPeriod"/>
            </a:pPr>
            <a:endParaRPr lang="en-US" dirty="0"/>
          </a:p>
          <a:p>
            <a:pPr marL="457200" indent="-457200">
              <a:buAutoNum type="arabicPeriod"/>
            </a:pPr>
            <a:r>
              <a:rPr lang="en-US" dirty="0"/>
              <a:t>Sabot doesn’t separate enough and travels to target tank </a:t>
            </a:r>
          </a:p>
          <a:p>
            <a:pPr marL="1066693" lvl="1" indent="-457200">
              <a:buFont typeface="Arial" panose="020B0604020202020204" pitchFamily="34" charset="0"/>
              <a:buChar char="•"/>
            </a:pPr>
            <a:r>
              <a:rPr lang="en-US" dirty="0"/>
              <a:t>Failure Mode I</a:t>
            </a:r>
          </a:p>
          <a:p>
            <a:pPr marL="1066693" lvl="1" indent="-457200">
              <a:buFont typeface="Arial" panose="020B0604020202020204" pitchFamily="34" charset="0"/>
              <a:buChar char="•"/>
            </a:pPr>
            <a:r>
              <a:rPr lang="en-US" dirty="0"/>
              <a:t>Too small of pressure for given velocity and sabot size</a:t>
            </a:r>
          </a:p>
          <a:p>
            <a:pPr marL="1066693" lvl="1" indent="-457200">
              <a:buFont typeface="Arial" panose="020B0604020202020204" pitchFamily="34" charset="0"/>
              <a:buChar char="•"/>
            </a:pPr>
            <a:endParaRPr lang="en-US" dirty="0"/>
          </a:p>
          <a:p>
            <a:pPr marL="457200" indent="-457200">
              <a:buFont typeface="+mj-lt"/>
              <a:buAutoNum type="arabicPeriod"/>
            </a:pPr>
            <a:r>
              <a:rPr lang="en-US" dirty="0"/>
              <a:t>Excessive aerodynamic forces break up the sabot</a:t>
            </a:r>
          </a:p>
          <a:p>
            <a:pPr marL="1066693" lvl="1" indent="-457200">
              <a:buFont typeface="Arial" panose="020B0604020202020204" pitchFamily="34" charset="0"/>
              <a:buChar char="•"/>
            </a:pPr>
            <a:r>
              <a:rPr lang="en-US" dirty="0"/>
              <a:t>Failure Mode II</a:t>
            </a:r>
          </a:p>
          <a:p>
            <a:pPr marL="1066693" lvl="1" indent="-457200">
              <a:buFont typeface="Arial" panose="020B0604020202020204" pitchFamily="34" charset="0"/>
              <a:buChar char="•"/>
            </a:pPr>
            <a:r>
              <a:rPr lang="en-US" dirty="0"/>
              <a:t>Too large of pressure for given velocity and sabot size</a:t>
            </a:r>
          </a:p>
          <a:p>
            <a:pPr marL="1066693" lvl="1" indent="-457200">
              <a:buFont typeface="Arial" panose="020B0604020202020204" pitchFamily="34" charset="0"/>
              <a:buChar char="•"/>
            </a:pPr>
            <a:endParaRPr lang="en-US" dirty="0"/>
          </a:p>
          <a:p>
            <a:pPr marL="457200" indent="-457200">
              <a:buFont typeface="+mj-lt"/>
              <a:buAutoNum type="arabicPeriod"/>
            </a:pPr>
            <a:r>
              <a:rPr lang="en-US" dirty="0"/>
              <a:t>Sabot separates cleanly and projectile continues to target tank</a:t>
            </a:r>
          </a:p>
          <a:p>
            <a:pPr marL="1066693" lvl="1" indent="-457200">
              <a:buFont typeface="Arial" panose="020B0604020202020204" pitchFamily="34" charset="0"/>
              <a:buChar char="•"/>
            </a:pPr>
            <a:r>
              <a:rPr lang="en-US" dirty="0"/>
              <a:t>Goldilocks pressure range</a:t>
            </a:r>
          </a:p>
          <a:p>
            <a:pPr marL="457200" indent="-457200">
              <a:buFont typeface="+mj-lt"/>
              <a:buAutoNum type="arabicPeriod"/>
            </a:pPr>
            <a:endParaRPr lang="en-US" dirty="0"/>
          </a:p>
        </p:txBody>
      </p:sp>
    </p:spTree>
    <p:extLst>
      <p:ext uri="{BB962C8B-B14F-4D97-AF65-F5344CB8AC3E}">
        <p14:creationId xmlns:p14="http://schemas.microsoft.com/office/powerpoint/2010/main" val="3873313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6AD9-F99F-CB47-8BB6-69E2D2FBFA71}"/>
              </a:ext>
            </a:extLst>
          </p:cNvPr>
          <p:cNvSpPr>
            <a:spLocks noGrp="1"/>
          </p:cNvSpPr>
          <p:nvPr>
            <p:ph type="title"/>
          </p:nvPr>
        </p:nvSpPr>
        <p:spPr>
          <a:xfrm>
            <a:off x="539055" y="3472964"/>
            <a:ext cx="9237381" cy="925157"/>
          </a:xfrm>
        </p:spPr>
        <p:txBody>
          <a:bodyPr/>
          <a:lstStyle/>
          <a:p>
            <a:r>
              <a:rPr lang="en-US"/>
              <a:t>Figure 5</a:t>
            </a:r>
          </a:p>
        </p:txBody>
      </p:sp>
      <p:sp>
        <p:nvSpPr>
          <p:cNvPr id="37" name="TextBox 36">
            <a:extLst>
              <a:ext uri="{FF2B5EF4-FFF2-40B4-BE49-F238E27FC236}">
                <a16:creationId xmlns:a16="http://schemas.microsoft.com/office/drawing/2014/main" id="{0E0D7B96-FE64-6242-B31D-A677D126625A}"/>
              </a:ext>
            </a:extLst>
          </p:cNvPr>
          <p:cNvSpPr txBox="1"/>
          <p:nvPr/>
        </p:nvSpPr>
        <p:spPr>
          <a:xfrm>
            <a:off x="6844063" y="11012664"/>
            <a:ext cx="625033" cy="338554"/>
          </a:xfrm>
          <a:prstGeom prst="rect">
            <a:avLst/>
          </a:prstGeom>
          <a:noFill/>
        </p:spPr>
        <p:txBody>
          <a:bodyPr wrap="square" rtlCol="0">
            <a:spAutoFit/>
          </a:bodyPr>
          <a:lstStyle/>
          <a:p>
            <a:r>
              <a:rPr lang="en-US" sz="1600" b="1">
                <a:latin typeface="Times New Roman" panose="02020603050405020304" pitchFamily="18" charset="0"/>
                <a:cs typeface="Times New Roman" panose="02020603050405020304" pitchFamily="18" charset="0"/>
              </a:rPr>
              <a:t>(d)</a:t>
            </a:r>
          </a:p>
        </p:txBody>
      </p:sp>
      <p:sp>
        <p:nvSpPr>
          <p:cNvPr id="38" name="TextBox 37">
            <a:extLst>
              <a:ext uri="{FF2B5EF4-FFF2-40B4-BE49-F238E27FC236}">
                <a16:creationId xmlns:a16="http://schemas.microsoft.com/office/drawing/2014/main" id="{5FC3513C-A1D0-2344-86A4-16EB8A93B8E8}"/>
              </a:ext>
            </a:extLst>
          </p:cNvPr>
          <p:cNvSpPr txBox="1"/>
          <p:nvPr/>
        </p:nvSpPr>
        <p:spPr>
          <a:xfrm>
            <a:off x="423631" y="11012664"/>
            <a:ext cx="625033" cy="338554"/>
          </a:xfrm>
          <a:prstGeom prst="rect">
            <a:avLst/>
          </a:prstGeom>
          <a:noFill/>
        </p:spPr>
        <p:txBody>
          <a:bodyPr wrap="square" rtlCol="0">
            <a:spAutoFit/>
          </a:bodyPr>
          <a:lstStyle/>
          <a:p>
            <a:r>
              <a:rPr lang="en-US" sz="1600" b="1">
                <a:latin typeface="Times New Roman" panose="02020603050405020304" pitchFamily="18" charset="0"/>
                <a:cs typeface="Times New Roman" panose="02020603050405020304" pitchFamily="18" charset="0"/>
              </a:rPr>
              <a:t>(c)</a:t>
            </a:r>
          </a:p>
        </p:txBody>
      </p:sp>
      <p:sp>
        <p:nvSpPr>
          <p:cNvPr id="26" name="Title 1">
            <a:extLst>
              <a:ext uri="{FF2B5EF4-FFF2-40B4-BE49-F238E27FC236}">
                <a16:creationId xmlns:a16="http://schemas.microsoft.com/office/drawing/2014/main" id="{A61FC085-2A6E-DC48-ADBD-D310690B5B13}"/>
              </a:ext>
            </a:extLst>
          </p:cNvPr>
          <p:cNvSpPr txBox="1">
            <a:spLocks/>
          </p:cNvSpPr>
          <p:nvPr/>
        </p:nvSpPr>
        <p:spPr>
          <a:xfrm>
            <a:off x="519177" y="225911"/>
            <a:ext cx="9237381" cy="925157"/>
          </a:xfrm>
          <a:prstGeom prst="rect">
            <a:avLst/>
          </a:prstGeom>
        </p:spPr>
        <p:txBody>
          <a:bodyPr anchor="ctr">
            <a:normAutofit/>
          </a:bodyPr>
          <a:lstStyle>
            <a:lvl1pPr algn="l" defTabSz="457200" rtl="0" eaLnBrk="1" latinLnBrk="0" hangingPunct="1">
              <a:spcBef>
                <a:spcPct val="0"/>
              </a:spcBef>
              <a:buNone/>
              <a:defRPr sz="2400" b="1" kern="1200">
                <a:solidFill>
                  <a:schemeClr val="bg1"/>
                </a:solidFill>
                <a:latin typeface="Arial" charset="0"/>
                <a:ea typeface="Arial" charset="0"/>
                <a:cs typeface="Arial" charset="0"/>
              </a:defRPr>
            </a:lvl1pPr>
          </a:lstStyle>
          <a:p>
            <a:r>
              <a:rPr lang="en-US"/>
              <a:t>Figure 5</a:t>
            </a:r>
          </a:p>
        </p:txBody>
      </p:sp>
      <p:grpSp>
        <p:nvGrpSpPr>
          <p:cNvPr id="3" name="Group 2">
            <a:extLst>
              <a:ext uri="{FF2B5EF4-FFF2-40B4-BE49-F238E27FC236}">
                <a16:creationId xmlns:a16="http://schemas.microsoft.com/office/drawing/2014/main" id="{0C94949D-B83B-F84C-AF05-1EEE08B1D5E4}"/>
              </a:ext>
            </a:extLst>
          </p:cNvPr>
          <p:cNvGrpSpPr/>
          <p:nvPr/>
        </p:nvGrpSpPr>
        <p:grpSpPr>
          <a:xfrm>
            <a:off x="1062076" y="1230970"/>
            <a:ext cx="10067847" cy="5154029"/>
            <a:chOff x="1048664" y="329383"/>
            <a:chExt cx="10067847" cy="5154029"/>
          </a:xfrm>
        </p:grpSpPr>
        <p:pic>
          <p:nvPicPr>
            <p:cNvPr id="4" name="Picture 3" descr="Chart&#10;&#10;Description automatically generated">
              <a:extLst>
                <a:ext uri="{FF2B5EF4-FFF2-40B4-BE49-F238E27FC236}">
                  <a16:creationId xmlns:a16="http://schemas.microsoft.com/office/drawing/2014/main" id="{3DE0F98B-D7A0-0448-BF58-FBB23ABAC3B0}"/>
                </a:ext>
              </a:extLst>
            </p:cNvPr>
            <p:cNvPicPr>
              <a:picLocks noChangeAspect="1"/>
            </p:cNvPicPr>
            <p:nvPr/>
          </p:nvPicPr>
          <p:blipFill>
            <a:blip r:embed="rId3"/>
            <a:stretch>
              <a:fillRect/>
            </a:stretch>
          </p:blipFill>
          <p:spPr>
            <a:xfrm>
              <a:off x="1162006" y="329383"/>
              <a:ext cx="9954505" cy="5154029"/>
            </a:xfrm>
            <a:prstGeom prst="rect">
              <a:avLst/>
            </a:prstGeom>
          </p:spPr>
        </p:pic>
        <p:sp>
          <p:nvSpPr>
            <p:cNvPr id="27" name="TextBox 26">
              <a:extLst>
                <a:ext uri="{FF2B5EF4-FFF2-40B4-BE49-F238E27FC236}">
                  <a16:creationId xmlns:a16="http://schemas.microsoft.com/office/drawing/2014/main" id="{3A5BE057-F8F4-114E-87F3-A1A3650C75F0}"/>
                </a:ext>
              </a:extLst>
            </p:cNvPr>
            <p:cNvSpPr txBox="1"/>
            <p:nvPr/>
          </p:nvSpPr>
          <p:spPr>
            <a:xfrm>
              <a:off x="6014514" y="4221856"/>
              <a:ext cx="625033" cy="307777"/>
            </a:xfrm>
            <a:prstGeom prst="rect">
              <a:avLst/>
            </a:prstGeom>
            <a:noFill/>
          </p:spPr>
          <p:txBody>
            <a:bodyPr wrap="square" rtlCol="0">
              <a:spAutoFit/>
            </a:bodyPr>
            <a:lstStyle/>
            <a:p>
              <a:r>
                <a:rPr lang="en-US" sz="1400" b="1">
                  <a:latin typeface="Times New Roman" panose="02020603050405020304" pitchFamily="18" charset="0"/>
                  <a:cs typeface="Times New Roman" panose="02020603050405020304" pitchFamily="18" charset="0"/>
                </a:rPr>
                <a:t>(b)</a:t>
              </a:r>
            </a:p>
          </p:txBody>
        </p:sp>
        <p:sp>
          <p:nvSpPr>
            <p:cNvPr id="28" name="TextBox 27">
              <a:extLst>
                <a:ext uri="{FF2B5EF4-FFF2-40B4-BE49-F238E27FC236}">
                  <a16:creationId xmlns:a16="http://schemas.microsoft.com/office/drawing/2014/main" id="{96D53B08-134A-8244-A644-41B4290AE7A3}"/>
                </a:ext>
              </a:extLst>
            </p:cNvPr>
            <p:cNvSpPr txBox="1"/>
            <p:nvPr/>
          </p:nvSpPr>
          <p:spPr>
            <a:xfrm>
              <a:off x="1048664" y="4221856"/>
              <a:ext cx="625033" cy="307777"/>
            </a:xfrm>
            <a:prstGeom prst="rect">
              <a:avLst/>
            </a:prstGeom>
            <a:noFill/>
          </p:spPr>
          <p:txBody>
            <a:bodyPr wrap="square" rtlCol="0">
              <a:spAutoFit/>
            </a:bodyPr>
            <a:lstStyle/>
            <a:p>
              <a:r>
                <a:rPr lang="en-US" sz="1400" b="1">
                  <a:latin typeface="Times New Roman" panose="02020603050405020304" pitchFamily="18" charset="0"/>
                  <a:cs typeface="Times New Roman" panose="02020603050405020304" pitchFamily="18" charset="0"/>
                </a:rPr>
                <a:t>(a)</a:t>
              </a:r>
            </a:p>
          </p:txBody>
        </p:sp>
      </p:grpSp>
    </p:spTree>
    <p:extLst>
      <p:ext uri="{BB962C8B-B14F-4D97-AF65-F5344CB8AC3E}">
        <p14:creationId xmlns:p14="http://schemas.microsoft.com/office/powerpoint/2010/main" val="886278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928B5-3878-EB46-B3D6-02C0E4149CDC}"/>
              </a:ext>
            </a:extLst>
          </p:cNvPr>
          <p:cNvSpPr>
            <a:spLocks noGrp="1"/>
          </p:cNvSpPr>
          <p:nvPr>
            <p:ph type="title"/>
          </p:nvPr>
        </p:nvSpPr>
        <p:spPr/>
        <p:txBody>
          <a:bodyPr/>
          <a:lstStyle/>
          <a:p>
            <a:r>
              <a:rPr lang="en-US"/>
              <a:t>Figure 6</a:t>
            </a:r>
          </a:p>
        </p:txBody>
      </p:sp>
      <p:grpSp>
        <p:nvGrpSpPr>
          <p:cNvPr id="4" name="Group 3">
            <a:extLst>
              <a:ext uri="{FF2B5EF4-FFF2-40B4-BE49-F238E27FC236}">
                <a16:creationId xmlns:a16="http://schemas.microsoft.com/office/drawing/2014/main" id="{EFDA381C-283B-0544-B8D5-425C0DC0EFE3}"/>
              </a:ext>
            </a:extLst>
          </p:cNvPr>
          <p:cNvGrpSpPr/>
          <p:nvPr/>
        </p:nvGrpSpPr>
        <p:grpSpPr>
          <a:xfrm>
            <a:off x="3716163" y="1461028"/>
            <a:ext cx="4759674" cy="4748808"/>
            <a:chOff x="7395890" y="6605796"/>
            <a:chExt cx="4759674" cy="4748808"/>
          </a:xfrm>
        </p:grpSpPr>
        <p:pic>
          <p:nvPicPr>
            <p:cNvPr id="5" name="Picture 4" descr="Shape, circle&#10;&#10;Description automatically generated">
              <a:extLst>
                <a:ext uri="{FF2B5EF4-FFF2-40B4-BE49-F238E27FC236}">
                  <a16:creationId xmlns:a16="http://schemas.microsoft.com/office/drawing/2014/main" id="{ECB9E0E4-E432-9942-8464-0E54F386AF38}"/>
                </a:ext>
              </a:extLst>
            </p:cNvPr>
            <p:cNvPicPr>
              <a:picLocks noChangeAspect="1"/>
            </p:cNvPicPr>
            <p:nvPr/>
          </p:nvPicPr>
          <p:blipFill rotWithShape="1">
            <a:blip r:embed="rId2"/>
            <a:srcRect t="5705"/>
            <a:stretch/>
          </p:blipFill>
          <p:spPr>
            <a:xfrm>
              <a:off x="7395890" y="6663595"/>
              <a:ext cx="4759674" cy="4691009"/>
            </a:xfrm>
            <a:prstGeom prst="rect">
              <a:avLst/>
            </a:prstGeom>
          </p:spPr>
        </p:pic>
        <p:cxnSp>
          <p:nvCxnSpPr>
            <p:cNvPr id="6" name="Straight Connector 5">
              <a:extLst>
                <a:ext uri="{FF2B5EF4-FFF2-40B4-BE49-F238E27FC236}">
                  <a16:creationId xmlns:a16="http://schemas.microsoft.com/office/drawing/2014/main" id="{2E4BE632-3A7F-0F4A-A4E3-BAAF970410B1}"/>
                </a:ext>
              </a:extLst>
            </p:cNvPr>
            <p:cNvCxnSpPr>
              <a:cxnSpLocks/>
            </p:cNvCxnSpPr>
            <p:nvPr/>
          </p:nvCxnSpPr>
          <p:spPr>
            <a:xfrm rot="18900000" flipV="1">
              <a:off x="8880970" y="10915614"/>
              <a:ext cx="40085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958F655-CF31-4B42-80B0-D4ECA4623702}"/>
                </a:ext>
              </a:extLst>
            </p:cNvPr>
            <p:cNvSpPr txBox="1"/>
            <p:nvPr/>
          </p:nvSpPr>
          <p:spPr>
            <a:xfrm>
              <a:off x="8834694" y="8297970"/>
              <a:ext cx="609143" cy="338554"/>
            </a:xfrm>
            <a:prstGeom prst="rect">
              <a:avLst/>
            </a:prstGeom>
            <a:noFill/>
          </p:spPr>
          <p:txBody>
            <a:bodyPr wrap="square" rtlCol="0">
              <a:spAutoFit/>
            </a:bodyPr>
            <a:lstStyle/>
            <a:p>
              <a:r>
                <a:rPr lang="en-US" sz="1600" b="1">
                  <a:latin typeface="Times New Roman" panose="02020603050405020304" pitchFamily="18" charset="0"/>
                  <a:cs typeface="Times New Roman" panose="02020603050405020304" pitchFamily="18" charset="0"/>
                </a:rPr>
                <a:t>AoP</a:t>
              </a:r>
            </a:p>
          </p:txBody>
        </p:sp>
        <p:cxnSp>
          <p:nvCxnSpPr>
            <p:cNvPr id="8" name="Straight Arrow Connector 7">
              <a:extLst>
                <a:ext uri="{FF2B5EF4-FFF2-40B4-BE49-F238E27FC236}">
                  <a16:creationId xmlns:a16="http://schemas.microsoft.com/office/drawing/2014/main" id="{EC520D5D-A349-D840-9F87-0E13D524C0B2}"/>
                </a:ext>
              </a:extLst>
            </p:cNvPr>
            <p:cNvCxnSpPr>
              <a:cxnSpLocks/>
            </p:cNvCxnSpPr>
            <p:nvPr/>
          </p:nvCxnSpPr>
          <p:spPr>
            <a:xfrm rot="13500000" flipH="1" flipV="1">
              <a:off x="9244511" y="8735036"/>
              <a:ext cx="59436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436AAC-4D2F-F344-B153-32ABBA4E79A2}"/>
                    </a:ext>
                  </a:extLst>
                </p:cNvPr>
                <p:cNvSpPr txBox="1"/>
                <p:nvPr/>
              </p:nvSpPr>
              <p:spPr>
                <a:xfrm>
                  <a:off x="11706591" y="10769063"/>
                  <a:ext cx="125034"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Γ</m:t>
                        </m:r>
                      </m:oMath>
                    </m:oMathPara>
                  </a14:m>
                  <a:endParaRPr lang="en-US" sz="1600" b="0"/>
                </a:p>
              </p:txBody>
            </p:sp>
          </mc:Choice>
          <mc:Fallback xmlns="">
            <p:sp>
              <p:nvSpPr>
                <p:cNvPr id="9" name="TextBox 8">
                  <a:extLst>
                    <a:ext uri="{FF2B5EF4-FFF2-40B4-BE49-F238E27FC236}">
                      <a16:creationId xmlns:a16="http://schemas.microsoft.com/office/drawing/2014/main" id="{5D436AAC-4D2F-F344-B153-32ABBA4E79A2}"/>
                    </a:ext>
                  </a:extLst>
                </p:cNvPr>
                <p:cNvSpPr txBox="1">
                  <a:spLocks noRot="1" noChangeAspect="1" noMove="1" noResize="1" noEditPoints="1" noAdjustHandles="1" noChangeArrowheads="1" noChangeShapeType="1" noTextEdit="1"/>
                </p:cNvSpPr>
                <p:nvPr/>
              </p:nvSpPr>
              <p:spPr>
                <a:xfrm>
                  <a:off x="11706591" y="10769063"/>
                  <a:ext cx="125034" cy="246221"/>
                </a:xfrm>
                <a:prstGeom prst="rect">
                  <a:avLst/>
                </a:prstGeom>
                <a:blipFill>
                  <a:blip r:embed="rId4"/>
                  <a:stretch>
                    <a:fillRect l="-41667" r="-33333" b="-15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3C471013-6833-5C48-8C41-81F87FFF12BF}"/>
                </a:ext>
              </a:extLst>
            </p:cNvPr>
            <p:cNvCxnSpPr>
              <a:cxnSpLocks/>
            </p:cNvCxnSpPr>
            <p:nvPr/>
          </p:nvCxnSpPr>
          <p:spPr>
            <a:xfrm rot="2700000" flipV="1">
              <a:off x="11399718" y="10669304"/>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A9F984-01FE-D846-891A-F99C98982185}"/>
                </a:ext>
              </a:extLst>
            </p:cNvPr>
            <p:cNvCxnSpPr>
              <a:cxnSpLocks/>
            </p:cNvCxnSpPr>
            <p:nvPr/>
          </p:nvCxnSpPr>
          <p:spPr>
            <a:xfrm rot="5400000">
              <a:off x="11609780" y="6963971"/>
              <a:ext cx="0" cy="3175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15F921A-0522-9745-9356-7FC9AE18D863}"/>
                </a:ext>
              </a:extLst>
            </p:cNvPr>
            <p:cNvCxnSpPr>
              <a:cxnSpLocks/>
            </p:cNvCxnSpPr>
            <p:nvPr/>
          </p:nvCxnSpPr>
          <p:spPr>
            <a:xfrm>
              <a:off x="11755430" y="6817921"/>
              <a:ext cx="0" cy="31750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D031747-B272-4C4D-BB64-A5F308DD97FF}"/>
                </a:ext>
              </a:extLst>
            </p:cNvPr>
            <p:cNvSpPr/>
            <p:nvPr/>
          </p:nvSpPr>
          <p:spPr>
            <a:xfrm rot="5400000" flipH="1">
              <a:off x="11641761" y="6578470"/>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4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US"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2E97BD4D-39FD-2E48-A555-5A5D9616F8E6}"/>
                </a:ext>
              </a:extLst>
            </p:cNvPr>
            <p:cNvSpPr/>
            <p:nvPr/>
          </p:nvSpPr>
          <p:spPr>
            <a:xfrm rot="5400000" flipH="1">
              <a:off x="11272074" y="6956276"/>
              <a:ext cx="210886" cy="265537"/>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vert="vert270" lIns="0" tIns="0" rIns="0" bIns="0" rtlCol="0" anchor="ctr"/>
            <a:lstStyle/>
            <a:p>
              <a:pPr marL="0" marR="0" algn="ctr">
                <a:spcBef>
                  <a:spcPts val="0"/>
                </a:spcBef>
                <a:spcAft>
                  <a:spcPts val="0"/>
                </a:spcAft>
              </a:pPr>
              <a:r>
                <a:rPr lang="en-US" sz="14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a:t>
              </a:r>
              <a:endParaRPr lang="en-US"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A3A388FB-1170-D544-BC3C-A4063F01DF70}"/>
                </a:ext>
              </a:extLst>
            </p:cNvPr>
            <p:cNvSpPr txBox="1"/>
            <p:nvPr/>
          </p:nvSpPr>
          <p:spPr>
            <a:xfrm>
              <a:off x="9094194" y="10493732"/>
              <a:ext cx="1304242" cy="338554"/>
            </a:xfrm>
            <a:prstGeom prst="rect">
              <a:avLst/>
            </a:prstGeom>
            <a:noFill/>
          </p:spPr>
          <p:txBody>
            <a:bodyPr wrap="square" rtlCol="0">
              <a:spAutoFit/>
            </a:bodyPr>
            <a:lstStyle/>
            <a:p>
              <a:pPr algn="ctr"/>
              <a:r>
                <a:rPr lang="en-US" sz="1600">
                  <a:latin typeface="Times New Roman" panose="02020603050405020304" pitchFamily="18" charset="0"/>
                  <a:cs typeface="Times New Roman" panose="02020603050405020304" pitchFamily="18" charset="0"/>
                </a:rPr>
                <a:t>Ø152.4 mm</a:t>
              </a:r>
            </a:p>
          </p:txBody>
        </p:sp>
        <p:sp>
          <p:nvSpPr>
            <p:cNvPr id="16" name="Oval 15">
              <a:extLst>
                <a:ext uri="{FF2B5EF4-FFF2-40B4-BE49-F238E27FC236}">
                  <a16:creationId xmlns:a16="http://schemas.microsoft.com/office/drawing/2014/main" id="{DDE6FB08-7F38-3B45-A14A-FFD910FC6DFF}"/>
                </a:ext>
              </a:extLst>
            </p:cNvPr>
            <p:cNvSpPr/>
            <p:nvPr/>
          </p:nvSpPr>
          <p:spPr>
            <a:xfrm>
              <a:off x="9746315" y="8936569"/>
              <a:ext cx="55522" cy="5552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E2756F1-ED09-0B40-914E-4CBDB8D70239}"/>
                </a:ext>
              </a:extLst>
            </p:cNvPr>
            <p:cNvSpPr txBox="1"/>
            <p:nvPr/>
          </p:nvSpPr>
          <p:spPr>
            <a:xfrm>
              <a:off x="10461992" y="9448265"/>
              <a:ext cx="958394" cy="246221"/>
            </a:xfrm>
            <a:prstGeom prst="rect">
              <a:avLst/>
            </a:prstGeom>
            <a:noFill/>
          </p:spPr>
          <p:txBody>
            <a:bodyPr wrap="square" lIns="0" tIns="0" rIns="0" bIns="0" rtlCol="0">
              <a:spAutoFit/>
            </a:bodyPr>
            <a:lstStyle/>
            <a:p>
              <a:r>
                <a:rPr lang="en-US" sz="1600">
                  <a:latin typeface="Times New Roman" panose="02020603050405020304" pitchFamily="18" charset="0"/>
                  <a:cs typeface="Times New Roman" panose="02020603050405020304" pitchFamily="18" charset="0"/>
                </a:rPr>
                <a:t>Ø31.8 mm</a:t>
              </a:r>
            </a:p>
          </p:txBody>
        </p:sp>
        <p:cxnSp>
          <p:nvCxnSpPr>
            <p:cNvPr id="18" name="Straight Connector 17">
              <a:extLst>
                <a:ext uri="{FF2B5EF4-FFF2-40B4-BE49-F238E27FC236}">
                  <a16:creationId xmlns:a16="http://schemas.microsoft.com/office/drawing/2014/main" id="{E098CDD2-20F1-FA41-B9CA-9F5CEEC36ECC}"/>
                </a:ext>
              </a:extLst>
            </p:cNvPr>
            <p:cNvCxnSpPr>
              <a:cxnSpLocks/>
            </p:cNvCxnSpPr>
            <p:nvPr/>
          </p:nvCxnSpPr>
          <p:spPr>
            <a:xfrm rot="2700000" flipV="1">
              <a:off x="10155119" y="9373907"/>
              <a:ext cx="358185" cy="3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562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A126-B365-A0BC-F1E1-F542053615B2}"/>
              </a:ext>
            </a:extLst>
          </p:cNvPr>
          <p:cNvSpPr>
            <a:spLocks noGrp="1"/>
          </p:cNvSpPr>
          <p:nvPr>
            <p:ph type="title"/>
          </p:nvPr>
        </p:nvSpPr>
        <p:spPr/>
        <p:txBody>
          <a:bodyPr/>
          <a:lstStyle/>
          <a:p>
            <a:r>
              <a:rPr lang="en-US" dirty="0"/>
              <a:t>3 types of data</a:t>
            </a:r>
          </a:p>
        </p:txBody>
      </p:sp>
      <p:sp>
        <p:nvSpPr>
          <p:cNvPr id="4" name="TextBox 3">
            <a:extLst>
              <a:ext uri="{FF2B5EF4-FFF2-40B4-BE49-F238E27FC236}">
                <a16:creationId xmlns:a16="http://schemas.microsoft.com/office/drawing/2014/main" id="{51A194DE-96C4-B669-3A47-5022AE83F482}"/>
              </a:ext>
            </a:extLst>
          </p:cNvPr>
          <p:cNvSpPr txBox="1"/>
          <p:nvPr/>
        </p:nvSpPr>
        <p:spPr>
          <a:xfrm>
            <a:off x="1051836" y="1575669"/>
            <a:ext cx="10764341" cy="4893647"/>
          </a:xfrm>
          <a:prstGeom prst="rect">
            <a:avLst/>
          </a:prstGeom>
          <a:noFill/>
        </p:spPr>
        <p:txBody>
          <a:bodyPr wrap="square">
            <a:spAutoFit/>
          </a:bodyPr>
          <a:lstStyle/>
          <a:p>
            <a:pPr marL="342900" indent="-342900">
              <a:buFont typeface="Arial" panose="020B0604020202020204" pitchFamily="34" charset="0"/>
              <a:buChar char="•"/>
            </a:pPr>
            <a:r>
              <a:rPr lang="en-US" dirty="0"/>
              <a:t>Successful tests:</a:t>
            </a:r>
          </a:p>
          <a:p>
            <a:pPr marL="952393" lvl="1" indent="-342900">
              <a:buFont typeface="Arial" panose="020B0604020202020204" pitchFamily="34" charset="0"/>
              <a:buChar char="•"/>
            </a:pPr>
            <a:r>
              <a:rPr lang="en-US" dirty="0"/>
              <a:t>Have input variables</a:t>
            </a:r>
          </a:p>
          <a:p>
            <a:pPr marL="952393" lvl="1" indent="-342900">
              <a:buFont typeface="Arial" panose="020B0604020202020204" pitchFamily="34" charset="0"/>
              <a:buChar char="•"/>
            </a:pPr>
            <a:r>
              <a:rPr lang="en-US" dirty="0"/>
              <a:t>Have measured DoS</a:t>
            </a:r>
          </a:p>
          <a:p>
            <a:pPr marL="952393"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Failed tests:</a:t>
            </a:r>
          </a:p>
          <a:p>
            <a:pPr marL="952393" lvl="1" indent="-342900">
              <a:buFont typeface="Arial" panose="020B0604020202020204" pitchFamily="34" charset="0"/>
              <a:buChar char="•"/>
            </a:pPr>
            <a:r>
              <a:rPr lang="en-US" dirty="0"/>
              <a:t>Have input variables</a:t>
            </a:r>
          </a:p>
          <a:p>
            <a:pPr marL="952393" lvl="1" indent="-342900">
              <a:buFont typeface="Arial" panose="020B0604020202020204" pitchFamily="34" charset="0"/>
              <a:buChar char="•"/>
            </a:pPr>
            <a:r>
              <a:rPr lang="en-US" dirty="0"/>
              <a:t>No measured DoS but do have failure mode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Synthetic data point:</a:t>
            </a:r>
          </a:p>
          <a:p>
            <a:pPr marL="952393" lvl="1" indent="-342900">
              <a:buFont typeface="Arial" panose="020B0604020202020204" pitchFamily="34" charset="0"/>
              <a:buChar char="•"/>
            </a:pPr>
            <a:r>
              <a:rPr lang="en-US" dirty="0"/>
              <a:t>Known from aerodynamic/natural laws</a:t>
            </a:r>
          </a:p>
          <a:p>
            <a:pPr marL="952393" lvl="1" indent="-342900">
              <a:buFont typeface="Arial" panose="020B0604020202020204" pitchFamily="34" charset="0"/>
              <a:buChar char="•"/>
            </a:pPr>
            <a:r>
              <a:rPr lang="en-US" dirty="0"/>
              <a:t>If pressure = 0, no degree of separation</a:t>
            </a:r>
          </a:p>
          <a:p>
            <a:pPr marL="342900" indent="-3429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A1CDDC25-2472-927E-111C-229F53BFD055}"/>
              </a:ext>
            </a:extLst>
          </p:cNvPr>
          <p:cNvPicPr>
            <a:picLocks noChangeAspect="1"/>
          </p:cNvPicPr>
          <p:nvPr/>
        </p:nvPicPr>
        <p:blipFill>
          <a:blip r:embed="rId2"/>
          <a:stretch>
            <a:fillRect/>
          </a:stretch>
        </p:blipFill>
        <p:spPr>
          <a:xfrm>
            <a:off x="7876969" y="3749049"/>
            <a:ext cx="3939208" cy="693362"/>
          </a:xfrm>
          <a:prstGeom prst="rect">
            <a:avLst/>
          </a:prstGeom>
        </p:spPr>
      </p:pic>
      <p:pic>
        <p:nvPicPr>
          <p:cNvPr id="11" name="Picture 10">
            <a:extLst>
              <a:ext uri="{FF2B5EF4-FFF2-40B4-BE49-F238E27FC236}">
                <a16:creationId xmlns:a16="http://schemas.microsoft.com/office/drawing/2014/main" id="{A93EEE93-D60E-99E5-BDDE-6BD0D3F8EEEE}"/>
              </a:ext>
            </a:extLst>
          </p:cNvPr>
          <p:cNvPicPr>
            <a:picLocks noChangeAspect="1"/>
          </p:cNvPicPr>
          <p:nvPr/>
        </p:nvPicPr>
        <p:blipFill>
          <a:blip r:embed="rId3"/>
          <a:stretch>
            <a:fillRect/>
          </a:stretch>
        </p:blipFill>
        <p:spPr>
          <a:xfrm>
            <a:off x="7876970" y="2100628"/>
            <a:ext cx="3939208" cy="861702"/>
          </a:xfrm>
          <a:prstGeom prst="rect">
            <a:avLst/>
          </a:prstGeom>
        </p:spPr>
      </p:pic>
    </p:spTree>
    <p:extLst>
      <p:ext uri="{BB962C8B-B14F-4D97-AF65-F5344CB8AC3E}">
        <p14:creationId xmlns:p14="http://schemas.microsoft.com/office/powerpoint/2010/main" val="345200694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6DD37ECFD3554A96F84C3E41E3488F" ma:contentTypeVersion="12" ma:contentTypeDescription="Create a new document." ma:contentTypeScope="" ma:versionID="2355f94555e3cb0696e07f64f4ac2417">
  <xsd:schema xmlns:xsd="http://www.w3.org/2001/XMLSchema" xmlns:xs="http://www.w3.org/2001/XMLSchema" xmlns:p="http://schemas.microsoft.com/office/2006/metadata/properties" xmlns:ns2="aa3cce57-b9c9-468f-b5e7-4db6adc9738f" xmlns:ns3="104a51ab-991f-4f98-b13e-41d7b3b47f84" targetNamespace="http://schemas.microsoft.com/office/2006/metadata/properties" ma:root="true" ma:fieldsID="dc482db799977443625fb31ebd33861d" ns2:_="" ns3:_="">
    <xsd:import namespace="aa3cce57-b9c9-468f-b5e7-4db6adc9738f"/>
    <xsd:import namespace="104a51ab-991f-4f98-b13e-41d7b3b47f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cce57-b9c9-468f-b5e7-4db6adc973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04a51ab-991f-4f98-b13e-41d7b3b47f8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D56279-F758-4EF4-BAB8-2FF9383FC436}">
  <ds:schemaRefs>
    <ds:schemaRef ds:uri="http://purl.org/dc/dcmitype/"/>
    <ds:schemaRef ds:uri="http://purl.org/dc/elements/1.1/"/>
    <ds:schemaRef ds:uri="http://schemas.openxmlformats.org/package/2006/metadata/core-properties"/>
    <ds:schemaRef ds:uri="104a51ab-991f-4f98-b13e-41d7b3b47f84"/>
    <ds:schemaRef ds:uri="http://schemas.microsoft.com/office/2006/documentManagement/types"/>
    <ds:schemaRef ds:uri="http://www.w3.org/XML/1998/namespace"/>
    <ds:schemaRef ds:uri="http://purl.org/dc/terms/"/>
    <ds:schemaRef ds:uri="http://schemas.microsoft.com/office/infopath/2007/PartnerControls"/>
    <ds:schemaRef ds:uri="aa3cce57-b9c9-468f-b5e7-4db6adc9738f"/>
    <ds:schemaRef ds:uri="http://schemas.microsoft.com/office/2006/metadata/properties"/>
  </ds:schemaRefs>
</ds:datastoreItem>
</file>

<file path=customXml/itemProps2.xml><?xml version="1.0" encoding="utf-8"?>
<ds:datastoreItem xmlns:ds="http://schemas.openxmlformats.org/officeDocument/2006/customXml" ds:itemID="{FA88F22A-53A4-4730-802B-757969D2C906}">
  <ds:schemaRefs>
    <ds:schemaRef ds:uri="http://schemas.microsoft.com/sharepoint/v3/contenttype/forms"/>
  </ds:schemaRefs>
</ds:datastoreItem>
</file>

<file path=customXml/itemProps3.xml><?xml version="1.0" encoding="utf-8"?>
<ds:datastoreItem xmlns:ds="http://schemas.openxmlformats.org/officeDocument/2006/customXml" ds:itemID="{0481E79D-8FA9-45BB-B64E-E82F0842ED3F}">
  <ds:schemaRefs>
    <ds:schemaRef ds:uri="104a51ab-991f-4f98-b13e-41d7b3b47f84"/>
    <ds:schemaRef ds:uri="aa3cce57-b9c9-468f-b5e7-4db6adc973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146</TotalTime>
  <Words>680</Words>
  <Application>Microsoft Office PowerPoint</Application>
  <PresentationFormat>Widescreen</PresentationFormat>
  <Paragraphs>133</Paragraphs>
  <Slides>14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Cambria Math</vt:lpstr>
      <vt:lpstr>Times New Roman</vt:lpstr>
      <vt:lpstr>1_Office Theme</vt:lpstr>
      <vt:lpstr>ML Consult</vt:lpstr>
      <vt:lpstr>Figure 1</vt:lpstr>
      <vt:lpstr>Figure 3</vt:lpstr>
      <vt:lpstr>Figure 4</vt:lpstr>
      <vt:lpstr>Summary</vt:lpstr>
      <vt:lpstr>Summary (cont.)</vt:lpstr>
      <vt:lpstr>Figure 5</vt:lpstr>
      <vt:lpstr>Figure 6</vt:lpstr>
      <vt:lpstr>3 types of data</vt:lpstr>
      <vt:lpstr>Questions</vt:lpstr>
      <vt:lpstr>Questions</vt:lpstr>
      <vt:lpstr>Questions</vt:lpstr>
      <vt:lpstr>Questions</vt:lpstr>
      <vt:lpstr>"There is nothing more fulfilling than to serve your country and your fellow citizens and to do it well.” – Pres. George H.W. Bush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kkraj@tamu.edu</dc:creator>
  <cp:lastModifiedBy>Leaverton, JD</cp:lastModifiedBy>
  <cp:revision>2</cp:revision>
  <cp:lastPrinted>2020-08-25T01:13:49Z</cp:lastPrinted>
  <dcterms:created xsi:type="dcterms:W3CDTF">2020-08-24T20:04:54Z</dcterms:created>
  <dcterms:modified xsi:type="dcterms:W3CDTF">2023-04-20T05:24:10Z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0x010100B76DD37ECFD3554A96F84C3E41E3488F</vt:lpwstr>
  </property>
</Properties>
</file>